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8" r:id="rId1"/>
  </p:sldMasterIdLst>
  <p:notesMasterIdLst>
    <p:notesMasterId r:id="rId40"/>
  </p:notesMasterIdLst>
  <p:handoutMasterIdLst>
    <p:handoutMasterId r:id="rId41"/>
  </p:handoutMasterIdLst>
  <p:sldIdLst>
    <p:sldId id="271" r:id="rId2"/>
    <p:sldId id="272" r:id="rId3"/>
    <p:sldId id="273" r:id="rId4"/>
    <p:sldId id="274" r:id="rId5"/>
    <p:sldId id="275" r:id="rId6"/>
    <p:sldId id="276" r:id="rId7"/>
    <p:sldId id="277" r:id="rId8"/>
    <p:sldId id="279" r:id="rId9"/>
    <p:sldId id="278" r:id="rId10"/>
    <p:sldId id="282" r:id="rId11"/>
    <p:sldId id="281" r:id="rId12"/>
    <p:sldId id="280" r:id="rId13"/>
    <p:sldId id="283" r:id="rId14"/>
    <p:sldId id="284" r:id="rId15"/>
    <p:sldId id="285" r:id="rId16"/>
    <p:sldId id="286" r:id="rId17"/>
    <p:sldId id="287" r:id="rId18"/>
    <p:sldId id="288" r:id="rId19"/>
    <p:sldId id="289" r:id="rId20"/>
    <p:sldId id="290" r:id="rId21"/>
    <p:sldId id="291" r:id="rId22"/>
    <p:sldId id="292" r:id="rId23"/>
    <p:sldId id="293" r:id="rId24"/>
    <p:sldId id="308" r:id="rId25"/>
    <p:sldId id="295" r:id="rId26"/>
    <p:sldId id="296" r:id="rId27"/>
    <p:sldId id="297" r:id="rId28"/>
    <p:sldId id="298" r:id="rId29"/>
    <p:sldId id="299" r:id="rId30"/>
    <p:sldId id="300" r:id="rId31"/>
    <p:sldId id="301" r:id="rId32"/>
    <p:sldId id="302" r:id="rId33"/>
    <p:sldId id="303" r:id="rId34"/>
    <p:sldId id="304" r:id="rId35"/>
    <p:sldId id="309" r:id="rId36"/>
    <p:sldId id="305" r:id="rId37"/>
    <p:sldId id="306" r:id="rId38"/>
    <p:sldId id="307" r:id="rId39"/>
  </p:sldIdLst>
  <p:sldSz cx="12192000" cy="6858000"/>
  <p:notesSz cx="6858000" cy="9144000"/>
  <p:embeddedFontLst>
    <p:embeddedFont>
      <p:font typeface="Cascadia Code" panose="020B0609020000020004" pitchFamily="49" charset="0"/>
      <p:regular r:id="rId42"/>
      <p:bold r:id="rId43"/>
      <p:italic r:id="rId44"/>
      <p:boldItalic r:id="rId45"/>
    </p:embeddedFont>
    <p:embeddedFont>
      <p:font typeface="Cascadia Code SemiBold" panose="020B0609020000020004" pitchFamily="49" charset="0"/>
      <p:bold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BF2B45"/>
    <a:srgbClr val="C8102E"/>
    <a:srgbClr val="A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60" autoAdjust="0"/>
    <p:restoredTop sz="86218" autoAdjust="0"/>
  </p:normalViewPr>
  <p:slideViewPr>
    <p:cSldViewPr>
      <p:cViewPr varScale="1">
        <p:scale>
          <a:sx n="96" d="100"/>
          <a:sy n="96" d="100"/>
        </p:scale>
        <p:origin x="114" y="330"/>
      </p:cViewPr>
      <p:guideLst>
        <p:guide orient="horz"/>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56" d="100"/>
          <a:sy n="56" d="100"/>
        </p:scale>
        <p:origin x="-25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2.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DE2CE6-5343-4B78-8A46-696B5AFEAF98}"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7CDA56F3-45D0-466E-B628-AE33A1AF3F70}">
      <dgm:prSet phldrT="[Text]" phldr="0"/>
      <dgm:spPr/>
      <dgm:t>
        <a:bodyPr/>
        <a:lstStyle/>
        <a:p>
          <a:r>
            <a:rPr lang="en-US" dirty="0"/>
            <a:t>Build</a:t>
          </a:r>
        </a:p>
      </dgm:t>
    </dgm:pt>
    <dgm:pt modelId="{D178E5E9-46AF-4368-BA6D-A09C1C8EA5BD}" type="parTrans" cxnId="{5671091C-BA22-480A-B3C1-9C15270E5B97}">
      <dgm:prSet/>
      <dgm:spPr/>
      <dgm:t>
        <a:bodyPr/>
        <a:lstStyle/>
        <a:p>
          <a:endParaRPr lang="en-US"/>
        </a:p>
      </dgm:t>
    </dgm:pt>
    <dgm:pt modelId="{8156DD92-025F-4CD8-BBB5-8B4B9CE72BD8}" type="sibTrans" cxnId="{5671091C-BA22-480A-B3C1-9C15270E5B97}">
      <dgm:prSet/>
      <dgm:spPr/>
      <dgm:t>
        <a:bodyPr/>
        <a:lstStyle/>
        <a:p>
          <a:endParaRPr lang="en-US"/>
        </a:p>
      </dgm:t>
    </dgm:pt>
    <dgm:pt modelId="{B228098B-7883-492C-A976-8C63DD2E2FD1}" type="asst">
      <dgm:prSet phldrT="[Text]" phldr="0"/>
      <dgm:spPr/>
      <dgm:t>
        <a:bodyPr/>
        <a:lstStyle/>
        <a:p>
          <a:r>
            <a:rPr lang="en-US" dirty="0"/>
            <a:t>Code</a:t>
          </a:r>
        </a:p>
      </dgm:t>
    </dgm:pt>
    <dgm:pt modelId="{0F72E7FB-66EE-433B-9A8B-176DF76FEC71}" type="parTrans" cxnId="{AD0B9469-E8B2-4A7D-8B16-750D41C4C227}">
      <dgm:prSet/>
      <dgm:spPr/>
      <dgm:t>
        <a:bodyPr/>
        <a:lstStyle/>
        <a:p>
          <a:endParaRPr lang="en-US"/>
        </a:p>
      </dgm:t>
    </dgm:pt>
    <dgm:pt modelId="{A6AE16CD-653A-4075-A894-242C9682DEA4}" type="sibTrans" cxnId="{AD0B9469-E8B2-4A7D-8B16-750D41C4C227}">
      <dgm:prSet/>
      <dgm:spPr/>
      <dgm:t>
        <a:bodyPr/>
        <a:lstStyle/>
        <a:p>
          <a:endParaRPr lang="en-US"/>
        </a:p>
      </dgm:t>
    </dgm:pt>
    <dgm:pt modelId="{394369D8-14BE-41D6-96F4-2B2BEE721783}" type="asst">
      <dgm:prSet phldrT="[Text]" phldr="0"/>
      <dgm:spPr/>
      <dgm:t>
        <a:bodyPr/>
        <a:lstStyle/>
        <a:p>
          <a:r>
            <a:rPr lang="en-US" dirty="0"/>
            <a:t>Input</a:t>
          </a:r>
        </a:p>
      </dgm:t>
    </dgm:pt>
    <dgm:pt modelId="{EA6DC022-1087-42E0-91F6-22DA4AA9EAF7}" type="parTrans" cxnId="{55A3843D-0554-42CA-ADF9-727A5B4A0E83}">
      <dgm:prSet/>
      <dgm:spPr/>
      <dgm:t>
        <a:bodyPr/>
        <a:lstStyle/>
        <a:p>
          <a:endParaRPr lang="en-US"/>
        </a:p>
      </dgm:t>
    </dgm:pt>
    <dgm:pt modelId="{F38A8987-A0C1-432B-8653-A346DE265B23}" type="sibTrans" cxnId="{55A3843D-0554-42CA-ADF9-727A5B4A0E83}">
      <dgm:prSet/>
      <dgm:spPr/>
      <dgm:t>
        <a:bodyPr/>
        <a:lstStyle/>
        <a:p>
          <a:endParaRPr lang="en-US"/>
        </a:p>
      </dgm:t>
    </dgm:pt>
    <dgm:pt modelId="{8AB25CC2-286B-42C7-82E4-938DD46A083B}" type="pres">
      <dgm:prSet presAssocID="{0EDE2CE6-5343-4B78-8A46-696B5AFEAF98}" presName="hierChild1" presStyleCnt="0">
        <dgm:presLayoutVars>
          <dgm:orgChart val="1"/>
          <dgm:chPref val="1"/>
          <dgm:dir/>
          <dgm:animOne val="branch"/>
          <dgm:animLvl val="lvl"/>
          <dgm:resizeHandles/>
        </dgm:presLayoutVars>
      </dgm:prSet>
      <dgm:spPr/>
    </dgm:pt>
    <dgm:pt modelId="{C434E5B4-740E-4159-8220-E9DB7B991C2F}" type="pres">
      <dgm:prSet presAssocID="{7CDA56F3-45D0-466E-B628-AE33A1AF3F70}" presName="hierRoot1" presStyleCnt="0">
        <dgm:presLayoutVars>
          <dgm:hierBranch val="init"/>
        </dgm:presLayoutVars>
      </dgm:prSet>
      <dgm:spPr/>
    </dgm:pt>
    <dgm:pt modelId="{774AC55B-E60A-4C3A-B5AB-ED64DE0292D0}" type="pres">
      <dgm:prSet presAssocID="{7CDA56F3-45D0-466E-B628-AE33A1AF3F70}" presName="rootComposite1" presStyleCnt="0"/>
      <dgm:spPr/>
    </dgm:pt>
    <dgm:pt modelId="{C7781393-384A-4B12-8B84-C4668F007CCB}" type="pres">
      <dgm:prSet presAssocID="{7CDA56F3-45D0-466E-B628-AE33A1AF3F70}" presName="rootText1" presStyleLbl="node0" presStyleIdx="0" presStyleCnt="1" custLinFactNeighborX="1119">
        <dgm:presLayoutVars>
          <dgm:chPref val="3"/>
        </dgm:presLayoutVars>
      </dgm:prSet>
      <dgm:spPr/>
    </dgm:pt>
    <dgm:pt modelId="{893A2895-1CCC-4034-897E-1530CD33C455}" type="pres">
      <dgm:prSet presAssocID="{7CDA56F3-45D0-466E-B628-AE33A1AF3F70}" presName="rootPict1" presStyleLbl="align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BF6E7A58-6065-46F8-8933-26E1FEC01BC5}" type="pres">
      <dgm:prSet presAssocID="{7CDA56F3-45D0-466E-B628-AE33A1AF3F70}" presName="rootConnector1" presStyleLbl="node1" presStyleIdx="0" presStyleCnt="0"/>
      <dgm:spPr/>
    </dgm:pt>
    <dgm:pt modelId="{D86B14AA-FD88-4AF5-8E3A-D8459BA3E61C}" type="pres">
      <dgm:prSet presAssocID="{7CDA56F3-45D0-466E-B628-AE33A1AF3F70}" presName="hierChild2" presStyleCnt="0"/>
      <dgm:spPr/>
    </dgm:pt>
    <dgm:pt modelId="{14FFA2C0-3C87-4A3B-96AE-3C197BBCC87B}" type="pres">
      <dgm:prSet presAssocID="{7CDA56F3-45D0-466E-B628-AE33A1AF3F70}" presName="hierChild3" presStyleCnt="0"/>
      <dgm:spPr/>
    </dgm:pt>
    <dgm:pt modelId="{33901939-80DE-499B-B76C-BE8499C3965F}" type="pres">
      <dgm:prSet presAssocID="{0F72E7FB-66EE-433B-9A8B-176DF76FEC71}" presName="Name111" presStyleLbl="parChTrans1D2" presStyleIdx="0" presStyleCnt="2"/>
      <dgm:spPr/>
    </dgm:pt>
    <dgm:pt modelId="{3CE0DF9E-2E45-45A2-8D37-C384EA93B200}" type="pres">
      <dgm:prSet presAssocID="{B228098B-7883-492C-A976-8C63DD2E2FD1}" presName="hierRoot3" presStyleCnt="0">
        <dgm:presLayoutVars>
          <dgm:hierBranch val="init"/>
        </dgm:presLayoutVars>
      </dgm:prSet>
      <dgm:spPr/>
    </dgm:pt>
    <dgm:pt modelId="{CFA36640-0B99-4510-B13F-CEE86D424448}" type="pres">
      <dgm:prSet presAssocID="{B228098B-7883-492C-A976-8C63DD2E2FD1}" presName="rootComposite3" presStyleCnt="0"/>
      <dgm:spPr/>
    </dgm:pt>
    <dgm:pt modelId="{FFE7FFAF-25BD-4E00-ACF6-F1FBAEEDEA90}" type="pres">
      <dgm:prSet presAssocID="{B228098B-7883-492C-A976-8C63DD2E2FD1}" presName="rootText3" presStyleLbl="asst1" presStyleIdx="0" presStyleCnt="2">
        <dgm:presLayoutVars>
          <dgm:chPref val="3"/>
        </dgm:presLayoutVars>
      </dgm:prSet>
      <dgm:spPr/>
    </dgm:pt>
    <dgm:pt modelId="{D27F7456-3988-4511-A4D5-1C091A88A722}" type="pres">
      <dgm:prSet presAssocID="{B228098B-7883-492C-A976-8C63DD2E2FD1}" presName="rootPict3" presStyleLbl="alignImgPlace1" presStyleIdx="1"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C0F6DA1B-11CD-4349-9E4E-B6335DAABE61}" type="pres">
      <dgm:prSet presAssocID="{B228098B-7883-492C-A976-8C63DD2E2FD1}" presName="rootConnector3" presStyleLbl="asst1" presStyleIdx="0" presStyleCnt="2"/>
      <dgm:spPr/>
    </dgm:pt>
    <dgm:pt modelId="{F2FB3E0E-FDD1-4CF0-9135-0E5579293FEF}" type="pres">
      <dgm:prSet presAssocID="{B228098B-7883-492C-A976-8C63DD2E2FD1}" presName="hierChild6" presStyleCnt="0"/>
      <dgm:spPr/>
    </dgm:pt>
    <dgm:pt modelId="{8B06916A-F671-4F8D-8875-3215C725A29D}" type="pres">
      <dgm:prSet presAssocID="{B228098B-7883-492C-A976-8C63DD2E2FD1}" presName="hierChild7" presStyleCnt="0"/>
      <dgm:spPr/>
    </dgm:pt>
    <dgm:pt modelId="{34EC4C89-A01B-4F4F-A04E-EFCB0976B1B4}" type="pres">
      <dgm:prSet presAssocID="{EA6DC022-1087-42E0-91F6-22DA4AA9EAF7}" presName="Name111" presStyleLbl="parChTrans1D2" presStyleIdx="1" presStyleCnt="2"/>
      <dgm:spPr/>
    </dgm:pt>
    <dgm:pt modelId="{F2F8A648-5E29-4188-B2B4-39FC241008AA}" type="pres">
      <dgm:prSet presAssocID="{394369D8-14BE-41D6-96F4-2B2BEE721783}" presName="hierRoot3" presStyleCnt="0">
        <dgm:presLayoutVars>
          <dgm:hierBranch val="init"/>
        </dgm:presLayoutVars>
      </dgm:prSet>
      <dgm:spPr/>
    </dgm:pt>
    <dgm:pt modelId="{59596149-4705-464F-807D-0BC7642CCE4A}" type="pres">
      <dgm:prSet presAssocID="{394369D8-14BE-41D6-96F4-2B2BEE721783}" presName="rootComposite3" presStyleCnt="0"/>
      <dgm:spPr/>
    </dgm:pt>
    <dgm:pt modelId="{C5746E49-6C55-4C7A-AAE3-9D2D00ACD8DA}" type="pres">
      <dgm:prSet presAssocID="{394369D8-14BE-41D6-96F4-2B2BEE721783}" presName="rootText3" presStyleLbl="asst1" presStyleIdx="1" presStyleCnt="2">
        <dgm:presLayoutVars>
          <dgm:chPref val="3"/>
        </dgm:presLayoutVars>
      </dgm:prSet>
      <dgm:spPr/>
    </dgm:pt>
    <dgm:pt modelId="{29EA45C1-199B-4D4C-A577-0AED1C26EDD2}" type="pres">
      <dgm:prSet presAssocID="{394369D8-14BE-41D6-96F4-2B2BEE721783}" presName="rootPict3" presStyleLbl="alignImgPlace1" presStyleIdx="2"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6C7D2122-4DF4-4003-A312-531C1A6C0B6D}" type="pres">
      <dgm:prSet presAssocID="{394369D8-14BE-41D6-96F4-2B2BEE721783}" presName="rootConnector3" presStyleLbl="asst1" presStyleIdx="1" presStyleCnt="2"/>
      <dgm:spPr/>
    </dgm:pt>
    <dgm:pt modelId="{70E99941-9724-407C-A639-C8393766190F}" type="pres">
      <dgm:prSet presAssocID="{394369D8-14BE-41D6-96F4-2B2BEE721783}" presName="hierChild6" presStyleCnt="0"/>
      <dgm:spPr/>
    </dgm:pt>
    <dgm:pt modelId="{592EB4C6-7A7A-404A-BC34-C8929B5ECF43}" type="pres">
      <dgm:prSet presAssocID="{394369D8-14BE-41D6-96F4-2B2BEE721783}" presName="hierChild7" presStyleCnt="0"/>
      <dgm:spPr/>
    </dgm:pt>
  </dgm:ptLst>
  <dgm:cxnLst>
    <dgm:cxn modelId="{5671091C-BA22-480A-B3C1-9C15270E5B97}" srcId="{0EDE2CE6-5343-4B78-8A46-696B5AFEAF98}" destId="{7CDA56F3-45D0-466E-B628-AE33A1AF3F70}" srcOrd="0" destOrd="0" parTransId="{D178E5E9-46AF-4368-BA6D-A09C1C8EA5BD}" sibTransId="{8156DD92-025F-4CD8-BBB5-8B4B9CE72BD8}"/>
    <dgm:cxn modelId="{55A3843D-0554-42CA-ADF9-727A5B4A0E83}" srcId="{7CDA56F3-45D0-466E-B628-AE33A1AF3F70}" destId="{394369D8-14BE-41D6-96F4-2B2BEE721783}" srcOrd="1" destOrd="0" parTransId="{EA6DC022-1087-42E0-91F6-22DA4AA9EAF7}" sibTransId="{F38A8987-A0C1-432B-8653-A346DE265B23}"/>
    <dgm:cxn modelId="{A6DA2B43-B2E9-48B5-B8D9-7C79C57C1007}" type="presOf" srcId="{EA6DC022-1087-42E0-91F6-22DA4AA9EAF7}" destId="{34EC4C89-A01B-4F4F-A04E-EFCB0976B1B4}" srcOrd="0" destOrd="0" presId="urn:microsoft.com/office/officeart/2005/8/layout/pictureOrgChart+Icon"/>
    <dgm:cxn modelId="{AD0B9469-E8B2-4A7D-8B16-750D41C4C227}" srcId="{7CDA56F3-45D0-466E-B628-AE33A1AF3F70}" destId="{B228098B-7883-492C-A976-8C63DD2E2FD1}" srcOrd="0" destOrd="0" parTransId="{0F72E7FB-66EE-433B-9A8B-176DF76FEC71}" sibTransId="{A6AE16CD-653A-4075-A894-242C9682DEA4}"/>
    <dgm:cxn modelId="{8C03878D-4405-447F-8ABF-BA401E8DA9B8}" type="presOf" srcId="{0EDE2CE6-5343-4B78-8A46-696B5AFEAF98}" destId="{8AB25CC2-286B-42C7-82E4-938DD46A083B}" srcOrd="0" destOrd="0" presId="urn:microsoft.com/office/officeart/2005/8/layout/pictureOrgChart+Icon"/>
    <dgm:cxn modelId="{A5ECBF98-82AD-4BC3-9A86-FD4EB22A3766}" type="presOf" srcId="{7CDA56F3-45D0-466E-B628-AE33A1AF3F70}" destId="{C7781393-384A-4B12-8B84-C4668F007CCB}" srcOrd="0" destOrd="0" presId="urn:microsoft.com/office/officeart/2005/8/layout/pictureOrgChart+Icon"/>
    <dgm:cxn modelId="{7356A4A0-1E28-4071-8D8B-4DBA3E73A58A}" type="presOf" srcId="{7CDA56F3-45D0-466E-B628-AE33A1AF3F70}" destId="{BF6E7A58-6065-46F8-8933-26E1FEC01BC5}" srcOrd="1" destOrd="0" presId="urn:microsoft.com/office/officeart/2005/8/layout/pictureOrgChart+Icon"/>
    <dgm:cxn modelId="{B0766ABF-AEDE-49F9-9E3A-B45F34C1E372}" type="presOf" srcId="{B228098B-7883-492C-A976-8C63DD2E2FD1}" destId="{FFE7FFAF-25BD-4E00-ACF6-F1FBAEEDEA90}" srcOrd="0" destOrd="0" presId="urn:microsoft.com/office/officeart/2005/8/layout/pictureOrgChart+Icon"/>
    <dgm:cxn modelId="{629BC5C7-C44E-426F-80E6-8F793F74DB25}" type="presOf" srcId="{394369D8-14BE-41D6-96F4-2B2BEE721783}" destId="{6C7D2122-4DF4-4003-A312-531C1A6C0B6D}" srcOrd="1" destOrd="0" presId="urn:microsoft.com/office/officeart/2005/8/layout/pictureOrgChart+Icon"/>
    <dgm:cxn modelId="{52C854CE-76ED-43F3-BBA8-3F3F84C25BEC}" type="presOf" srcId="{394369D8-14BE-41D6-96F4-2B2BEE721783}" destId="{C5746E49-6C55-4C7A-AAE3-9D2D00ACD8DA}" srcOrd="0" destOrd="0" presId="urn:microsoft.com/office/officeart/2005/8/layout/pictureOrgChart+Icon"/>
    <dgm:cxn modelId="{D302D0D4-D59D-4DFF-A877-56D711D2F391}" type="presOf" srcId="{0F72E7FB-66EE-433B-9A8B-176DF76FEC71}" destId="{33901939-80DE-499B-B76C-BE8499C3965F}" srcOrd="0" destOrd="0" presId="urn:microsoft.com/office/officeart/2005/8/layout/pictureOrgChart+Icon"/>
    <dgm:cxn modelId="{66A778EE-4BAB-4B39-A64B-7FFD0469E985}" type="presOf" srcId="{B228098B-7883-492C-A976-8C63DD2E2FD1}" destId="{C0F6DA1B-11CD-4349-9E4E-B6335DAABE61}" srcOrd="1" destOrd="0" presId="urn:microsoft.com/office/officeart/2005/8/layout/pictureOrgChart+Icon"/>
    <dgm:cxn modelId="{3C533C84-999B-49BE-90B1-61DEA77A4B73}" type="presParOf" srcId="{8AB25CC2-286B-42C7-82E4-938DD46A083B}" destId="{C434E5B4-740E-4159-8220-E9DB7B991C2F}" srcOrd="0" destOrd="0" presId="urn:microsoft.com/office/officeart/2005/8/layout/pictureOrgChart+Icon"/>
    <dgm:cxn modelId="{DF0AAA61-E9B4-49EB-B00C-9B1EA81850B5}" type="presParOf" srcId="{C434E5B4-740E-4159-8220-E9DB7B991C2F}" destId="{774AC55B-E60A-4C3A-B5AB-ED64DE0292D0}" srcOrd="0" destOrd="0" presId="urn:microsoft.com/office/officeart/2005/8/layout/pictureOrgChart+Icon"/>
    <dgm:cxn modelId="{7A8ACBC6-3705-4691-ADC2-B438E192E1BE}" type="presParOf" srcId="{774AC55B-E60A-4C3A-B5AB-ED64DE0292D0}" destId="{C7781393-384A-4B12-8B84-C4668F007CCB}" srcOrd="0" destOrd="0" presId="urn:microsoft.com/office/officeart/2005/8/layout/pictureOrgChart+Icon"/>
    <dgm:cxn modelId="{86AF2E34-FDDE-410E-879D-D7857A63F38A}" type="presParOf" srcId="{774AC55B-E60A-4C3A-B5AB-ED64DE0292D0}" destId="{893A2895-1CCC-4034-897E-1530CD33C455}" srcOrd="1" destOrd="0" presId="urn:microsoft.com/office/officeart/2005/8/layout/pictureOrgChart+Icon"/>
    <dgm:cxn modelId="{500F6FA5-59B7-46C4-83E1-9809904C5A89}" type="presParOf" srcId="{774AC55B-E60A-4C3A-B5AB-ED64DE0292D0}" destId="{BF6E7A58-6065-46F8-8933-26E1FEC01BC5}" srcOrd="2" destOrd="0" presId="urn:microsoft.com/office/officeart/2005/8/layout/pictureOrgChart+Icon"/>
    <dgm:cxn modelId="{63D7C86D-3A9D-4594-AC0B-AEF7F6300CFA}" type="presParOf" srcId="{C434E5B4-740E-4159-8220-E9DB7B991C2F}" destId="{D86B14AA-FD88-4AF5-8E3A-D8459BA3E61C}" srcOrd="1" destOrd="0" presId="urn:microsoft.com/office/officeart/2005/8/layout/pictureOrgChart+Icon"/>
    <dgm:cxn modelId="{881FB7B2-1AB6-4B1C-909F-3661946F1FD1}" type="presParOf" srcId="{C434E5B4-740E-4159-8220-E9DB7B991C2F}" destId="{14FFA2C0-3C87-4A3B-96AE-3C197BBCC87B}" srcOrd="2" destOrd="0" presId="urn:microsoft.com/office/officeart/2005/8/layout/pictureOrgChart+Icon"/>
    <dgm:cxn modelId="{FB6B975A-7E56-41D5-8D59-63BB4BA7701A}" type="presParOf" srcId="{14FFA2C0-3C87-4A3B-96AE-3C197BBCC87B}" destId="{33901939-80DE-499B-B76C-BE8499C3965F}" srcOrd="0" destOrd="0" presId="urn:microsoft.com/office/officeart/2005/8/layout/pictureOrgChart+Icon"/>
    <dgm:cxn modelId="{A5C51350-A9BD-4429-A5A4-5DB347E74D19}" type="presParOf" srcId="{14FFA2C0-3C87-4A3B-96AE-3C197BBCC87B}" destId="{3CE0DF9E-2E45-45A2-8D37-C384EA93B200}" srcOrd="1" destOrd="0" presId="urn:microsoft.com/office/officeart/2005/8/layout/pictureOrgChart+Icon"/>
    <dgm:cxn modelId="{ECB69B15-9372-4EDA-9437-1650B89C599A}" type="presParOf" srcId="{3CE0DF9E-2E45-45A2-8D37-C384EA93B200}" destId="{CFA36640-0B99-4510-B13F-CEE86D424448}" srcOrd="0" destOrd="0" presId="urn:microsoft.com/office/officeart/2005/8/layout/pictureOrgChart+Icon"/>
    <dgm:cxn modelId="{76ED0867-FFC2-4A27-AF67-E11C78889D16}" type="presParOf" srcId="{CFA36640-0B99-4510-B13F-CEE86D424448}" destId="{FFE7FFAF-25BD-4E00-ACF6-F1FBAEEDEA90}" srcOrd="0" destOrd="0" presId="urn:microsoft.com/office/officeart/2005/8/layout/pictureOrgChart+Icon"/>
    <dgm:cxn modelId="{AC632B27-47C9-4858-BFBA-4F4E2CD9FE3C}" type="presParOf" srcId="{CFA36640-0B99-4510-B13F-CEE86D424448}" destId="{D27F7456-3988-4511-A4D5-1C091A88A722}" srcOrd="1" destOrd="0" presId="urn:microsoft.com/office/officeart/2005/8/layout/pictureOrgChart+Icon"/>
    <dgm:cxn modelId="{F516667D-E830-4E86-A6FC-A66758AD3D59}" type="presParOf" srcId="{CFA36640-0B99-4510-B13F-CEE86D424448}" destId="{C0F6DA1B-11CD-4349-9E4E-B6335DAABE61}" srcOrd="2" destOrd="0" presId="urn:microsoft.com/office/officeart/2005/8/layout/pictureOrgChart+Icon"/>
    <dgm:cxn modelId="{AAD78A10-FD03-4B1A-8613-940B07F22F85}" type="presParOf" srcId="{3CE0DF9E-2E45-45A2-8D37-C384EA93B200}" destId="{F2FB3E0E-FDD1-4CF0-9135-0E5579293FEF}" srcOrd="1" destOrd="0" presId="urn:microsoft.com/office/officeart/2005/8/layout/pictureOrgChart+Icon"/>
    <dgm:cxn modelId="{5A65E1FF-7ADA-4780-9C35-C10FB5AD656F}" type="presParOf" srcId="{3CE0DF9E-2E45-45A2-8D37-C384EA93B200}" destId="{8B06916A-F671-4F8D-8875-3215C725A29D}" srcOrd="2" destOrd="0" presId="urn:microsoft.com/office/officeart/2005/8/layout/pictureOrgChart+Icon"/>
    <dgm:cxn modelId="{49CCA43C-D57F-465C-AB73-C0C7DC1F3537}" type="presParOf" srcId="{14FFA2C0-3C87-4A3B-96AE-3C197BBCC87B}" destId="{34EC4C89-A01B-4F4F-A04E-EFCB0976B1B4}" srcOrd="2" destOrd="0" presId="urn:microsoft.com/office/officeart/2005/8/layout/pictureOrgChart+Icon"/>
    <dgm:cxn modelId="{3B55E5B9-88B7-4D7B-8983-DB8DE58F87EB}" type="presParOf" srcId="{14FFA2C0-3C87-4A3B-96AE-3C197BBCC87B}" destId="{F2F8A648-5E29-4188-B2B4-39FC241008AA}" srcOrd="3" destOrd="0" presId="urn:microsoft.com/office/officeart/2005/8/layout/pictureOrgChart+Icon"/>
    <dgm:cxn modelId="{540279F5-354C-40BB-939B-AB8E7492EFBE}" type="presParOf" srcId="{F2F8A648-5E29-4188-B2B4-39FC241008AA}" destId="{59596149-4705-464F-807D-0BC7642CCE4A}" srcOrd="0" destOrd="0" presId="urn:microsoft.com/office/officeart/2005/8/layout/pictureOrgChart+Icon"/>
    <dgm:cxn modelId="{26E06DB9-522D-4C7B-B02A-971943CBA71F}" type="presParOf" srcId="{59596149-4705-464F-807D-0BC7642CCE4A}" destId="{C5746E49-6C55-4C7A-AAE3-9D2D00ACD8DA}" srcOrd="0" destOrd="0" presId="urn:microsoft.com/office/officeart/2005/8/layout/pictureOrgChart+Icon"/>
    <dgm:cxn modelId="{00D5465E-8B93-4F5A-9C57-F58D22FA4838}" type="presParOf" srcId="{59596149-4705-464F-807D-0BC7642CCE4A}" destId="{29EA45C1-199B-4D4C-A577-0AED1C26EDD2}" srcOrd="1" destOrd="0" presId="urn:microsoft.com/office/officeart/2005/8/layout/pictureOrgChart+Icon"/>
    <dgm:cxn modelId="{B5ABF0EE-8C0E-4ED1-B4D1-105BE1F7C63E}" type="presParOf" srcId="{59596149-4705-464F-807D-0BC7642CCE4A}" destId="{6C7D2122-4DF4-4003-A312-531C1A6C0B6D}" srcOrd="2" destOrd="0" presId="urn:microsoft.com/office/officeart/2005/8/layout/pictureOrgChart+Icon"/>
    <dgm:cxn modelId="{B650CC36-0266-46A6-A1D9-A034CC1F17D5}" type="presParOf" srcId="{F2F8A648-5E29-4188-B2B4-39FC241008AA}" destId="{70E99941-9724-407C-A639-C8393766190F}" srcOrd="1" destOrd="0" presId="urn:microsoft.com/office/officeart/2005/8/layout/pictureOrgChart+Icon"/>
    <dgm:cxn modelId="{1CFC0373-D7BD-4DBE-AD16-764362D21AD4}" type="presParOf" srcId="{F2F8A648-5E29-4188-B2B4-39FC241008AA}" destId="{592EB4C6-7A7A-404A-BC34-C8929B5ECF43}"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DE2CE6-5343-4B78-8A46-696B5AFEAF98}"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7CDA56F3-45D0-466E-B628-AE33A1AF3F70}">
      <dgm:prSet phldrT="[Text]" phldr="0"/>
      <dgm:spPr/>
      <dgm:t>
        <a:bodyPr/>
        <a:lstStyle/>
        <a:p>
          <a:r>
            <a:rPr lang="en-US" dirty="0"/>
            <a:t>Build</a:t>
          </a:r>
        </a:p>
      </dgm:t>
    </dgm:pt>
    <dgm:pt modelId="{D178E5E9-46AF-4368-BA6D-A09C1C8EA5BD}" type="parTrans" cxnId="{5671091C-BA22-480A-B3C1-9C15270E5B97}">
      <dgm:prSet/>
      <dgm:spPr/>
      <dgm:t>
        <a:bodyPr/>
        <a:lstStyle/>
        <a:p>
          <a:endParaRPr lang="en-US"/>
        </a:p>
      </dgm:t>
    </dgm:pt>
    <dgm:pt modelId="{8156DD92-025F-4CD8-BBB5-8B4B9CE72BD8}" type="sibTrans" cxnId="{5671091C-BA22-480A-B3C1-9C15270E5B97}">
      <dgm:prSet/>
      <dgm:spPr/>
      <dgm:t>
        <a:bodyPr/>
        <a:lstStyle/>
        <a:p>
          <a:endParaRPr lang="en-US"/>
        </a:p>
      </dgm:t>
    </dgm:pt>
    <dgm:pt modelId="{B228098B-7883-492C-A976-8C63DD2E2FD1}" type="asst">
      <dgm:prSet phldrT="[Text]" phldr="0"/>
      <dgm:spPr/>
      <dgm:t>
        <a:bodyPr/>
        <a:lstStyle/>
        <a:p>
          <a:r>
            <a:rPr lang="en-US" dirty="0"/>
            <a:t>Code</a:t>
          </a:r>
        </a:p>
      </dgm:t>
    </dgm:pt>
    <dgm:pt modelId="{0F72E7FB-66EE-433B-9A8B-176DF76FEC71}" type="parTrans" cxnId="{AD0B9469-E8B2-4A7D-8B16-750D41C4C227}">
      <dgm:prSet/>
      <dgm:spPr/>
      <dgm:t>
        <a:bodyPr/>
        <a:lstStyle/>
        <a:p>
          <a:endParaRPr lang="en-US"/>
        </a:p>
      </dgm:t>
    </dgm:pt>
    <dgm:pt modelId="{A6AE16CD-653A-4075-A894-242C9682DEA4}" type="sibTrans" cxnId="{AD0B9469-E8B2-4A7D-8B16-750D41C4C227}">
      <dgm:prSet/>
      <dgm:spPr/>
      <dgm:t>
        <a:bodyPr/>
        <a:lstStyle/>
        <a:p>
          <a:endParaRPr lang="en-US"/>
        </a:p>
      </dgm:t>
    </dgm:pt>
    <dgm:pt modelId="{394369D8-14BE-41D6-96F4-2B2BEE721783}" type="asst">
      <dgm:prSet phldrT="[Text]" phldr="0"/>
      <dgm:spPr/>
      <dgm:t>
        <a:bodyPr/>
        <a:lstStyle/>
        <a:p>
          <a:r>
            <a:rPr lang="en-US" dirty="0"/>
            <a:t>Input</a:t>
          </a:r>
        </a:p>
      </dgm:t>
    </dgm:pt>
    <dgm:pt modelId="{EA6DC022-1087-42E0-91F6-22DA4AA9EAF7}" type="parTrans" cxnId="{55A3843D-0554-42CA-ADF9-727A5B4A0E83}">
      <dgm:prSet/>
      <dgm:spPr/>
      <dgm:t>
        <a:bodyPr/>
        <a:lstStyle/>
        <a:p>
          <a:endParaRPr lang="en-US"/>
        </a:p>
      </dgm:t>
    </dgm:pt>
    <dgm:pt modelId="{F38A8987-A0C1-432B-8653-A346DE265B23}" type="sibTrans" cxnId="{55A3843D-0554-42CA-ADF9-727A5B4A0E83}">
      <dgm:prSet/>
      <dgm:spPr/>
      <dgm:t>
        <a:bodyPr/>
        <a:lstStyle/>
        <a:p>
          <a:endParaRPr lang="en-US"/>
        </a:p>
      </dgm:t>
    </dgm:pt>
    <dgm:pt modelId="{5D626A58-9AB0-41D2-8C0D-421ADF079609}">
      <dgm:prSet phldrT="[Text]" phldr="0"/>
      <dgm:spPr/>
      <dgm:t>
        <a:bodyPr/>
        <a:lstStyle/>
        <a:p>
          <a:r>
            <a:rPr lang="en-US"/>
            <a:t>Analysis</a:t>
          </a:r>
          <a:endParaRPr lang="en-US" dirty="0"/>
        </a:p>
      </dgm:t>
    </dgm:pt>
    <dgm:pt modelId="{C02836F0-EBAD-4A8A-B312-1BF52E8D6B1A}" type="parTrans" cxnId="{E1D8B0C4-5D9F-486C-B7BD-C46DC6D8B1B5}">
      <dgm:prSet/>
      <dgm:spPr/>
      <dgm:t>
        <a:bodyPr/>
        <a:lstStyle/>
        <a:p>
          <a:endParaRPr lang="en-US"/>
        </a:p>
      </dgm:t>
    </dgm:pt>
    <dgm:pt modelId="{78237FF4-A1F3-4A30-9E8F-F8FABE75A63C}" type="sibTrans" cxnId="{E1D8B0C4-5D9F-486C-B7BD-C46DC6D8B1B5}">
      <dgm:prSet/>
      <dgm:spPr/>
      <dgm:t>
        <a:bodyPr/>
        <a:lstStyle/>
        <a:p>
          <a:endParaRPr lang="en-US"/>
        </a:p>
      </dgm:t>
    </dgm:pt>
    <dgm:pt modelId="{365E089D-42EC-4461-8C39-15A77781A640}">
      <dgm:prSet phldrT="[Text]" phldr="0"/>
      <dgm:spPr/>
      <dgm:t>
        <a:bodyPr/>
        <a:lstStyle/>
        <a:p>
          <a:r>
            <a:rPr lang="en-US"/>
            <a:t>Code</a:t>
          </a:r>
          <a:endParaRPr lang="en-US" dirty="0"/>
        </a:p>
      </dgm:t>
    </dgm:pt>
    <dgm:pt modelId="{A65CD171-4742-42D1-80F3-C9C9ECA7B742}" type="parTrans" cxnId="{1455D148-FBCE-4187-ACBE-76531E4BE6B4}">
      <dgm:prSet/>
      <dgm:spPr/>
      <dgm:t>
        <a:bodyPr/>
        <a:lstStyle/>
        <a:p>
          <a:endParaRPr lang="en-US"/>
        </a:p>
      </dgm:t>
    </dgm:pt>
    <dgm:pt modelId="{85BCE6E6-6B6D-46D0-9A79-81F36F4EB9A0}" type="sibTrans" cxnId="{1455D148-FBCE-4187-ACBE-76531E4BE6B4}">
      <dgm:prSet/>
      <dgm:spPr/>
      <dgm:t>
        <a:bodyPr/>
        <a:lstStyle/>
        <a:p>
          <a:endParaRPr lang="en-US"/>
        </a:p>
      </dgm:t>
    </dgm:pt>
    <dgm:pt modelId="{198E707C-ACB2-408D-9B3C-FA9DC434A8D0}">
      <dgm:prSet phldrT="[Text]" phldr="0"/>
      <dgm:spPr/>
      <dgm:t>
        <a:bodyPr/>
        <a:lstStyle/>
        <a:p>
          <a:r>
            <a:rPr lang="en-US"/>
            <a:t>Input</a:t>
          </a:r>
          <a:endParaRPr lang="en-US" dirty="0"/>
        </a:p>
      </dgm:t>
    </dgm:pt>
    <dgm:pt modelId="{2FD0E240-471D-499A-8607-29C6EEA4C248}" type="parTrans" cxnId="{0C3D5ADC-EE7C-46C7-BE7E-0C0C92CF0044}">
      <dgm:prSet/>
      <dgm:spPr/>
      <dgm:t>
        <a:bodyPr/>
        <a:lstStyle/>
        <a:p>
          <a:endParaRPr lang="en-US"/>
        </a:p>
      </dgm:t>
    </dgm:pt>
    <dgm:pt modelId="{242928E5-65AD-4882-917C-E88AEF7BA752}" type="sibTrans" cxnId="{0C3D5ADC-EE7C-46C7-BE7E-0C0C92CF0044}">
      <dgm:prSet/>
      <dgm:spPr/>
      <dgm:t>
        <a:bodyPr/>
        <a:lstStyle/>
        <a:p>
          <a:endParaRPr lang="en-US"/>
        </a:p>
      </dgm:t>
    </dgm:pt>
    <dgm:pt modelId="{F80EF28B-1543-48F7-A50B-84EB0BC0D374}">
      <dgm:prSet phldrT="[Text]" phldr="0"/>
      <dgm:spPr/>
      <dgm:t>
        <a:bodyPr/>
        <a:lstStyle/>
        <a:p>
          <a:r>
            <a:rPr lang="en-US"/>
            <a:t>Output</a:t>
          </a:r>
          <a:endParaRPr lang="en-US" dirty="0"/>
        </a:p>
      </dgm:t>
    </dgm:pt>
    <dgm:pt modelId="{74354556-3AD4-40A6-BC09-6BE1EDD3D2FD}" type="parTrans" cxnId="{E4E58767-A9F5-4994-BC76-1FA9285B89CF}">
      <dgm:prSet/>
      <dgm:spPr/>
      <dgm:t>
        <a:bodyPr/>
        <a:lstStyle/>
        <a:p>
          <a:endParaRPr lang="en-US"/>
        </a:p>
      </dgm:t>
    </dgm:pt>
    <dgm:pt modelId="{FA198DC5-8226-45FA-B0EB-91C7FC4E5209}" type="sibTrans" cxnId="{E4E58767-A9F5-4994-BC76-1FA9285B89CF}">
      <dgm:prSet/>
      <dgm:spPr/>
      <dgm:t>
        <a:bodyPr/>
        <a:lstStyle/>
        <a:p>
          <a:endParaRPr lang="en-US"/>
        </a:p>
      </dgm:t>
    </dgm:pt>
    <dgm:pt modelId="{622D389E-3242-4558-B522-F54E931C1E15}" type="asst">
      <dgm:prSet phldrT="[Text]" phldr="0"/>
      <dgm:spPr/>
      <dgm:t>
        <a:bodyPr/>
        <a:lstStyle/>
        <a:p>
          <a:r>
            <a:rPr lang="en-US"/>
            <a:t>Output</a:t>
          </a:r>
          <a:endParaRPr lang="en-US" dirty="0"/>
        </a:p>
      </dgm:t>
    </dgm:pt>
    <dgm:pt modelId="{F0E57B43-0B76-4123-899A-980BE9568038}" type="parTrans" cxnId="{DC3CBA0D-CDA2-4A3D-9478-473B6E7AF751}">
      <dgm:prSet/>
      <dgm:spPr/>
      <dgm:t>
        <a:bodyPr/>
        <a:lstStyle/>
        <a:p>
          <a:endParaRPr lang="en-US"/>
        </a:p>
      </dgm:t>
    </dgm:pt>
    <dgm:pt modelId="{080D1AC5-7201-41F9-9191-23FA7B247D32}" type="sibTrans" cxnId="{DC3CBA0D-CDA2-4A3D-9478-473B6E7AF751}">
      <dgm:prSet/>
      <dgm:spPr/>
      <dgm:t>
        <a:bodyPr/>
        <a:lstStyle/>
        <a:p>
          <a:endParaRPr lang="en-US"/>
        </a:p>
      </dgm:t>
    </dgm:pt>
    <dgm:pt modelId="{8AB25CC2-286B-42C7-82E4-938DD46A083B}" type="pres">
      <dgm:prSet presAssocID="{0EDE2CE6-5343-4B78-8A46-696B5AFEAF98}" presName="hierChild1" presStyleCnt="0">
        <dgm:presLayoutVars>
          <dgm:orgChart val="1"/>
          <dgm:chPref val="1"/>
          <dgm:dir/>
          <dgm:animOne val="branch"/>
          <dgm:animLvl val="lvl"/>
          <dgm:resizeHandles/>
        </dgm:presLayoutVars>
      </dgm:prSet>
      <dgm:spPr/>
    </dgm:pt>
    <dgm:pt modelId="{C434E5B4-740E-4159-8220-E9DB7B991C2F}" type="pres">
      <dgm:prSet presAssocID="{7CDA56F3-45D0-466E-B628-AE33A1AF3F70}" presName="hierRoot1" presStyleCnt="0">
        <dgm:presLayoutVars>
          <dgm:hierBranch val="init"/>
        </dgm:presLayoutVars>
      </dgm:prSet>
      <dgm:spPr/>
    </dgm:pt>
    <dgm:pt modelId="{774AC55B-E60A-4C3A-B5AB-ED64DE0292D0}" type="pres">
      <dgm:prSet presAssocID="{7CDA56F3-45D0-466E-B628-AE33A1AF3F70}" presName="rootComposite1" presStyleCnt="0"/>
      <dgm:spPr/>
    </dgm:pt>
    <dgm:pt modelId="{C7781393-384A-4B12-8B84-C4668F007CCB}" type="pres">
      <dgm:prSet presAssocID="{7CDA56F3-45D0-466E-B628-AE33A1AF3F70}" presName="rootText1" presStyleLbl="node0" presStyleIdx="0" presStyleCnt="2" custLinFactNeighborX="1119">
        <dgm:presLayoutVars>
          <dgm:chPref val="3"/>
        </dgm:presLayoutVars>
      </dgm:prSet>
      <dgm:spPr/>
    </dgm:pt>
    <dgm:pt modelId="{893A2895-1CCC-4034-897E-1530CD33C455}" type="pres">
      <dgm:prSet presAssocID="{7CDA56F3-45D0-466E-B628-AE33A1AF3F70}" presName="rootPict1" presStyleLbl="alignImgPlace1" presStyleIdx="0"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BF6E7A58-6065-46F8-8933-26E1FEC01BC5}" type="pres">
      <dgm:prSet presAssocID="{7CDA56F3-45D0-466E-B628-AE33A1AF3F70}" presName="rootConnector1" presStyleLbl="node1" presStyleIdx="0" presStyleCnt="0"/>
      <dgm:spPr/>
    </dgm:pt>
    <dgm:pt modelId="{D86B14AA-FD88-4AF5-8E3A-D8459BA3E61C}" type="pres">
      <dgm:prSet presAssocID="{7CDA56F3-45D0-466E-B628-AE33A1AF3F70}" presName="hierChild2" presStyleCnt="0"/>
      <dgm:spPr/>
    </dgm:pt>
    <dgm:pt modelId="{A63C71E5-35FC-486F-85CA-0132481DCE81}" type="pres">
      <dgm:prSet presAssocID="{A65CD171-4742-42D1-80F3-C9C9ECA7B742}" presName="Name37" presStyleLbl="parChTrans1D2" presStyleIdx="0" presStyleCnt="6"/>
      <dgm:spPr/>
    </dgm:pt>
    <dgm:pt modelId="{209CF9C2-1A4D-45BE-8CF9-87B76FB0882C}" type="pres">
      <dgm:prSet presAssocID="{365E089D-42EC-4461-8C39-15A77781A640}" presName="hierRoot2" presStyleCnt="0">
        <dgm:presLayoutVars>
          <dgm:hierBranch val="init"/>
        </dgm:presLayoutVars>
      </dgm:prSet>
      <dgm:spPr/>
    </dgm:pt>
    <dgm:pt modelId="{5871A833-8C24-4B35-9420-DA0088D03DB7}" type="pres">
      <dgm:prSet presAssocID="{365E089D-42EC-4461-8C39-15A77781A640}" presName="rootComposite" presStyleCnt="0"/>
      <dgm:spPr/>
    </dgm:pt>
    <dgm:pt modelId="{3BB3B74B-870B-4B85-AEA7-BC16D8F42C7E}" type="pres">
      <dgm:prSet presAssocID="{365E089D-42EC-4461-8C39-15A77781A640}" presName="rootText" presStyleLbl="node2" presStyleIdx="0" presStyleCnt="3">
        <dgm:presLayoutVars>
          <dgm:chPref val="3"/>
        </dgm:presLayoutVars>
      </dgm:prSet>
      <dgm:spPr/>
    </dgm:pt>
    <dgm:pt modelId="{2444AA86-53F2-4A65-983B-CDF0D95EBD6E}" type="pres">
      <dgm:prSet presAssocID="{365E089D-42EC-4461-8C39-15A77781A640}" presName="rootPict" presStyleLbl="alignImgPlace1" presStyleIdx="1" presStyleCnt="8"/>
      <dgm:spPr/>
    </dgm:pt>
    <dgm:pt modelId="{4EE536EF-8A00-45BE-ADF9-868C0F21B0F7}" type="pres">
      <dgm:prSet presAssocID="{365E089D-42EC-4461-8C39-15A77781A640}" presName="rootConnector" presStyleLbl="node2" presStyleIdx="0" presStyleCnt="3"/>
      <dgm:spPr/>
    </dgm:pt>
    <dgm:pt modelId="{9D78CD72-DC28-45B5-82AD-535C79F1AC58}" type="pres">
      <dgm:prSet presAssocID="{365E089D-42EC-4461-8C39-15A77781A640}" presName="hierChild4" presStyleCnt="0"/>
      <dgm:spPr/>
    </dgm:pt>
    <dgm:pt modelId="{C61E2165-2382-4547-86A7-950BB3A094E3}" type="pres">
      <dgm:prSet presAssocID="{365E089D-42EC-4461-8C39-15A77781A640}" presName="hierChild5" presStyleCnt="0"/>
      <dgm:spPr/>
    </dgm:pt>
    <dgm:pt modelId="{8484D84D-D3B9-464F-8B6E-33AD77695236}" type="pres">
      <dgm:prSet presAssocID="{2FD0E240-471D-499A-8607-29C6EEA4C248}" presName="Name37" presStyleLbl="parChTrans1D2" presStyleIdx="1" presStyleCnt="6"/>
      <dgm:spPr/>
    </dgm:pt>
    <dgm:pt modelId="{BCE41F8A-05AD-46C5-9309-07C8FE051656}" type="pres">
      <dgm:prSet presAssocID="{198E707C-ACB2-408D-9B3C-FA9DC434A8D0}" presName="hierRoot2" presStyleCnt="0">
        <dgm:presLayoutVars>
          <dgm:hierBranch val="init"/>
        </dgm:presLayoutVars>
      </dgm:prSet>
      <dgm:spPr/>
    </dgm:pt>
    <dgm:pt modelId="{6384D33E-1CFD-4DC9-B0C6-815AC5EDA8D5}" type="pres">
      <dgm:prSet presAssocID="{198E707C-ACB2-408D-9B3C-FA9DC434A8D0}" presName="rootComposite" presStyleCnt="0"/>
      <dgm:spPr/>
    </dgm:pt>
    <dgm:pt modelId="{B273670A-6536-435D-B1DA-351D123F1D77}" type="pres">
      <dgm:prSet presAssocID="{198E707C-ACB2-408D-9B3C-FA9DC434A8D0}" presName="rootText" presStyleLbl="node2" presStyleIdx="1" presStyleCnt="3">
        <dgm:presLayoutVars>
          <dgm:chPref val="3"/>
        </dgm:presLayoutVars>
      </dgm:prSet>
      <dgm:spPr/>
    </dgm:pt>
    <dgm:pt modelId="{C92B01D5-F92F-4BAD-945E-00F3EB0650C3}" type="pres">
      <dgm:prSet presAssocID="{198E707C-ACB2-408D-9B3C-FA9DC434A8D0}" presName="rootPict" presStyleLbl="alignImgPlace1" presStyleIdx="2" presStyleCnt="8"/>
      <dgm:spPr/>
    </dgm:pt>
    <dgm:pt modelId="{D4B3C68F-2AF4-491F-BE8C-1B0CC59875F3}" type="pres">
      <dgm:prSet presAssocID="{198E707C-ACB2-408D-9B3C-FA9DC434A8D0}" presName="rootConnector" presStyleLbl="node2" presStyleIdx="1" presStyleCnt="3"/>
      <dgm:spPr/>
    </dgm:pt>
    <dgm:pt modelId="{0FCEF3C2-4CBA-46D3-989B-112AD382C1CF}" type="pres">
      <dgm:prSet presAssocID="{198E707C-ACB2-408D-9B3C-FA9DC434A8D0}" presName="hierChild4" presStyleCnt="0"/>
      <dgm:spPr/>
    </dgm:pt>
    <dgm:pt modelId="{AA3B7092-E0F6-489A-872F-E5B5B2DBA7F4}" type="pres">
      <dgm:prSet presAssocID="{198E707C-ACB2-408D-9B3C-FA9DC434A8D0}" presName="hierChild5" presStyleCnt="0"/>
      <dgm:spPr/>
    </dgm:pt>
    <dgm:pt modelId="{A8DE65F0-390A-4811-B558-D3FA796D593A}" type="pres">
      <dgm:prSet presAssocID="{74354556-3AD4-40A6-BC09-6BE1EDD3D2FD}" presName="Name37" presStyleLbl="parChTrans1D2" presStyleIdx="2" presStyleCnt="6"/>
      <dgm:spPr/>
    </dgm:pt>
    <dgm:pt modelId="{FD38FFAA-0FFA-41E3-970C-60A62E1699BA}" type="pres">
      <dgm:prSet presAssocID="{F80EF28B-1543-48F7-A50B-84EB0BC0D374}" presName="hierRoot2" presStyleCnt="0">
        <dgm:presLayoutVars>
          <dgm:hierBranch val="init"/>
        </dgm:presLayoutVars>
      </dgm:prSet>
      <dgm:spPr/>
    </dgm:pt>
    <dgm:pt modelId="{8DA14F2E-0B48-4A4A-965F-E4381C7F3BC8}" type="pres">
      <dgm:prSet presAssocID="{F80EF28B-1543-48F7-A50B-84EB0BC0D374}" presName="rootComposite" presStyleCnt="0"/>
      <dgm:spPr/>
    </dgm:pt>
    <dgm:pt modelId="{37C41315-114F-437A-A48B-3E1C45374019}" type="pres">
      <dgm:prSet presAssocID="{F80EF28B-1543-48F7-A50B-84EB0BC0D374}" presName="rootText" presStyleLbl="node2" presStyleIdx="2" presStyleCnt="3">
        <dgm:presLayoutVars>
          <dgm:chPref val="3"/>
        </dgm:presLayoutVars>
      </dgm:prSet>
      <dgm:spPr/>
    </dgm:pt>
    <dgm:pt modelId="{45916D82-8FD9-4881-BF37-B15F5132DF99}" type="pres">
      <dgm:prSet presAssocID="{F80EF28B-1543-48F7-A50B-84EB0BC0D374}" presName="rootPict" presStyleLbl="alignImgPlace1" presStyleIdx="3" presStyleCnt="8"/>
      <dgm:spPr/>
    </dgm:pt>
    <dgm:pt modelId="{9D61DD86-A457-4A2F-8BD6-2B85294ADD52}" type="pres">
      <dgm:prSet presAssocID="{F80EF28B-1543-48F7-A50B-84EB0BC0D374}" presName="rootConnector" presStyleLbl="node2" presStyleIdx="2" presStyleCnt="3"/>
      <dgm:spPr/>
    </dgm:pt>
    <dgm:pt modelId="{12E329FE-15BA-4051-89DB-8ADBF5AD0A47}" type="pres">
      <dgm:prSet presAssocID="{F80EF28B-1543-48F7-A50B-84EB0BC0D374}" presName="hierChild4" presStyleCnt="0"/>
      <dgm:spPr/>
    </dgm:pt>
    <dgm:pt modelId="{D175617A-EC75-4A63-92D3-AACAA463C5DF}" type="pres">
      <dgm:prSet presAssocID="{F80EF28B-1543-48F7-A50B-84EB0BC0D374}" presName="hierChild5" presStyleCnt="0"/>
      <dgm:spPr/>
    </dgm:pt>
    <dgm:pt modelId="{14FFA2C0-3C87-4A3B-96AE-3C197BBCC87B}" type="pres">
      <dgm:prSet presAssocID="{7CDA56F3-45D0-466E-B628-AE33A1AF3F70}" presName="hierChild3" presStyleCnt="0"/>
      <dgm:spPr/>
    </dgm:pt>
    <dgm:pt modelId="{E0CF1375-EE69-45AB-975D-9A3AE8600187}" type="pres">
      <dgm:prSet presAssocID="{5D626A58-9AB0-41D2-8C0D-421ADF079609}" presName="hierRoot1" presStyleCnt="0">
        <dgm:presLayoutVars>
          <dgm:hierBranch val="init"/>
        </dgm:presLayoutVars>
      </dgm:prSet>
      <dgm:spPr/>
    </dgm:pt>
    <dgm:pt modelId="{A295A555-30DE-4D6A-935D-206BCDC5EFED}" type="pres">
      <dgm:prSet presAssocID="{5D626A58-9AB0-41D2-8C0D-421ADF079609}" presName="rootComposite1" presStyleCnt="0"/>
      <dgm:spPr/>
    </dgm:pt>
    <dgm:pt modelId="{6E54E308-02B4-486A-8B2E-7151E743DB96}" type="pres">
      <dgm:prSet presAssocID="{5D626A58-9AB0-41D2-8C0D-421ADF079609}" presName="rootText1" presStyleLbl="node0" presStyleIdx="1" presStyleCnt="2">
        <dgm:presLayoutVars>
          <dgm:chPref val="3"/>
        </dgm:presLayoutVars>
      </dgm:prSet>
      <dgm:spPr/>
    </dgm:pt>
    <dgm:pt modelId="{4233B12C-7346-43DB-B415-E842379D2B90}" type="pres">
      <dgm:prSet presAssocID="{5D626A58-9AB0-41D2-8C0D-421ADF079609}" presName="rootPict1" presStyleLbl="alignImgPlace1" presStyleIdx="4" presStyleCnt="8"/>
      <dgm:spPr/>
    </dgm:pt>
    <dgm:pt modelId="{D0B4C70E-A217-4EE2-8390-377E007EA515}" type="pres">
      <dgm:prSet presAssocID="{5D626A58-9AB0-41D2-8C0D-421ADF079609}" presName="rootConnector1" presStyleLbl="node1" presStyleIdx="0" presStyleCnt="0"/>
      <dgm:spPr/>
    </dgm:pt>
    <dgm:pt modelId="{366DC737-4D1E-44FF-9761-4DF2E7413B46}" type="pres">
      <dgm:prSet presAssocID="{5D626A58-9AB0-41D2-8C0D-421ADF079609}" presName="hierChild2" presStyleCnt="0"/>
      <dgm:spPr/>
    </dgm:pt>
    <dgm:pt modelId="{6BF6723B-73E0-4EA0-A46A-A6AA4BD8D123}" type="pres">
      <dgm:prSet presAssocID="{5D626A58-9AB0-41D2-8C0D-421ADF079609}" presName="hierChild3" presStyleCnt="0"/>
      <dgm:spPr/>
    </dgm:pt>
    <dgm:pt modelId="{33901939-80DE-499B-B76C-BE8499C3965F}" type="pres">
      <dgm:prSet presAssocID="{0F72E7FB-66EE-433B-9A8B-176DF76FEC71}" presName="Name111" presStyleLbl="parChTrans1D2" presStyleIdx="3" presStyleCnt="6"/>
      <dgm:spPr/>
    </dgm:pt>
    <dgm:pt modelId="{3CE0DF9E-2E45-45A2-8D37-C384EA93B200}" type="pres">
      <dgm:prSet presAssocID="{B228098B-7883-492C-A976-8C63DD2E2FD1}" presName="hierRoot3" presStyleCnt="0">
        <dgm:presLayoutVars>
          <dgm:hierBranch val="init"/>
        </dgm:presLayoutVars>
      </dgm:prSet>
      <dgm:spPr/>
    </dgm:pt>
    <dgm:pt modelId="{CFA36640-0B99-4510-B13F-CEE86D424448}" type="pres">
      <dgm:prSet presAssocID="{B228098B-7883-492C-A976-8C63DD2E2FD1}" presName="rootComposite3" presStyleCnt="0"/>
      <dgm:spPr/>
    </dgm:pt>
    <dgm:pt modelId="{FFE7FFAF-25BD-4E00-ACF6-F1FBAEEDEA90}" type="pres">
      <dgm:prSet presAssocID="{B228098B-7883-492C-A976-8C63DD2E2FD1}" presName="rootText3" presStyleLbl="asst1" presStyleIdx="0" presStyleCnt="3">
        <dgm:presLayoutVars>
          <dgm:chPref val="3"/>
        </dgm:presLayoutVars>
      </dgm:prSet>
      <dgm:spPr/>
    </dgm:pt>
    <dgm:pt modelId="{D27F7456-3988-4511-A4D5-1C091A88A722}" type="pres">
      <dgm:prSet presAssocID="{B228098B-7883-492C-A976-8C63DD2E2FD1}" presName="rootPict3" presStyleLbl="alignImgPlace1" presStyleIdx="5"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C0F6DA1B-11CD-4349-9E4E-B6335DAABE61}" type="pres">
      <dgm:prSet presAssocID="{B228098B-7883-492C-A976-8C63DD2E2FD1}" presName="rootConnector3" presStyleLbl="asst1" presStyleIdx="0" presStyleCnt="3"/>
      <dgm:spPr/>
    </dgm:pt>
    <dgm:pt modelId="{F2FB3E0E-FDD1-4CF0-9135-0E5579293FEF}" type="pres">
      <dgm:prSet presAssocID="{B228098B-7883-492C-A976-8C63DD2E2FD1}" presName="hierChild6" presStyleCnt="0"/>
      <dgm:spPr/>
    </dgm:pt>
    <dgm:pt modelId="{8B06916A-F671-4F8D-8875-3215C725A29D}" type="pres">
      <dgm:prSet presAssocID="{B228098B-7883-492C-A976-8C63DD2E2FD1}" presName="hierChild7" presStyleCnt="0"/>
      <dgm:spPr/>
    </dgm:pt>
    <dgm:pt modelId="{34EC4C89-A01B-4F4F-A04E-EFCB0976B1B4}" type="pres">
      <dgm:prSet presAssocID="{EA6DC022-1087-42E0-91F6-22DA4AA9EAF7}" presName="Name111" presStyleLbl="parChTrans1D2" presStyleIdx="4" presStyleCnt="6"/>
      <dgm:spPr/>
    </dgm:pt>
    <dgm:pt modelId="{F2F8A648-5E29-4188-B2B4-39FC241008AA}" type="pres">
      <dgm:prSet presAssocID="{394369D8-14BE-41D6-96F4-2B2BEE721783}" presName="hierRoot3" presStyleCnt="0">
        <dgm:presLayoutVars>
          <dgm:hierBranch val="init"/>
        </dgm:presLayoutVars>
      </dgm:prSet>
      <dgm:spPr/>
    </dgm:pt>
    <dgm:pt modelId="{59596149-4705-464F-807D-0BC7642CCE4A}" type="pres">
      <dgm:prSet presAssocID="{394369D8-14BE-41D6-96F4-2B2BEE721783}" presName="rootComposite3" presStyleCnt="0"/>
      <dgm:spPr/>
    </dgm:pt>
    <dgm:pt modelId="{C5746E49-6C55-4C7A-AAE3-9D2D00ACD8DA}" type="pres">
      <dgm:prSet presAssocID="{394369D8-14BE-41D6-96F4-2B2BEE721783}" presName="rootText3" presStyleLbl="asst1" presStyleIdx="1" presStyleCnt="3">
        <dgm:presLayoutVars>
          <dgm:chPref val="3"/>
        </dgm:presLayoutVars>
      </dgm:prSet>
      <dgm:spPr/>
    </dgm:pt>
    <dgm:pt modelId="{29EA45C1-199B-4D4C-A577-0AED1C26EDD2}" type="pres">
      <dgm:prSet presAssocID="{394369D8-14BE-41D6-96F4-2B2BEE721783}" presName="rootPict3" presStyleLbl="alignImgPlace1" presStyleIdx="6"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dgm:spPr>
      <dgm:extLst>
        <a:ext uri="{E40237B7-FDA0-4F09-8148-C483321AD2D9}">
          <dgm14:cNvPr xmlns:dgm14="http://schemas.microsoft.com/office/drawing/2010/diagram" id="0" name="" descr="Open folder with solid fill"/>
        </a:ext>
      </dgm:extLst>
    </dgm:pt>
    <dgm:pt modelId="{6C7D2122-4DF4-4003-A312-531C1A6C0B6D}" type="pres">
      <dgm:prSet presAssocID="{394369D8-14BE-41D6-96F4-2B2BEE721783}" presName="rootConnector3" presStyleLbl="asst1" presStyleIdx="1" presStyleCnt="3"/>
      <dgm:spPr/>
    </dgm:pt>
    <dgm:pt modelId="{70E99941-9724-407C-A639-C8393766190F}" type="pres">
      <dgm:prSet presAssocID="{394369D8-14BE-41D6-96F4-2B2BEE721783}" presName="hierChild6" presStyleCnt="0"/>
      <dgm:spPr/>
    </dgm:pt>
    <dgm:pt modelId="{592EB4C6-7A7A-404A-BC34-C8929B5ECF43}" type="pres">
      <dgm:prSet presAssocID="{394369D8-14BE-41D6-96F4-2B2BEE721783}" presName="hierChild7" presStyleCnt="0"/>
      <dgm:spPr/>
    </dgm:pt>
    <dgm:pt modelId="{A34A006F-E1D3-448B-8380-207AF4D3200D}" type="pres">
      <dgm:prSet presAssocID="{F0E57B43-0B76-4123-899A-980BE9568038}" presName="Name111" presStyleLbl="parChTrans1D2" presStyleIdx="5" presStyleCnt="6"/>
      <dgm:spPr/>
    </dgm:pt>
    <dgm:pt modelId="{B85CFE52-FF16-4FDF-B721-F85E5998257B}" type="pres">
      <dgm:prSet presAssocID="{622D389E-3242-4558-B522-F54E931C1E15}" presName="hierRoot3" presStyleCnt="0">
        <dgm:presLayoutVars>
          <dgm:hierBranch val="init"/>
        </dgm:presLayoutVars>
      </dgm:prSet>
      <dgm:spPr/>
    </dgm:pt>
    <dgm:pt modelId="{D93936E8-7DC2-423C-B096-7529D81C4BA4}" type="pres">
      <dgm:prSet presAssocID="{622D389E-3242-4558-B522-F54E931C1E15}" presName="rootComposite3" presStyleCnt="0"/>
      <dgm:spPr/>
    </dgm:pt>
    <dgm:pt modelId="{793B6C27-4411-4C48-A201-C2BBF1AB68FE}" type="pres">
      <dgm:prSet presAssocID="{622D389E-3242-4558-B522-F54E931C1E15}" presName="rootText3" presStyleLbl="asst1" presStyleIdx="2" presStyleCnt="3">
        <dgm:presLayoutVars>
          <dgm:chPref val="3"/>
        </dgm:presLayoutVars>
      </dgm:prSet>
      <dgm:spPr/>
    </dgm:pt>
    <dgm:pt modelId="{CD97BAF9-89BD-46CE-AA35-E888AE342BDD}" type="pres">
      <dgm:prSet presAssocID="{622D389E-3242-4558-B522-F54E931C1E15}" presName="rootPict3" presStyleLbl="alignImgPlace1" presStyleIdx="7" presStyleCnt="8"/>
      <dgm:spPr/>
    </dgm:pt>
    <dgm:pt modelId="{8F0A9B3C-A79E-4EED-AF96-20A345176FF6}" type="pres">
      <dgm:prSet presAssocID="{622D389E-3242-4558-B522-F54E931C1E15}" presName="rootConnector3" presStyleLbl="asst1" presStyleIdx="2" presStyleCnt="3"/>
      <dgm:spPr/>
    </dgm:pt>
    <dgm:pt modelId="{BA7B2E5D-ABE8-45A4-80DC-B3E097717B8B}" type="pres">
      <dgm:prSet presAssocID="{622D389E-3242-4558-B522-F54E931C1E15}" presName="hierChild6" presStyleCnt="0"/>
      <dgm:spPr/>
    </dgm:pt>
    <dgm:pt modelId="{9225F562-5AD2-4B5D-8B7C-A9740A95121C}" type="pres">
      <dgm:prSet presAssocID="{622D389E-3242-4558-B522-F54E931C1E15}" presName="hierChild7" presStyleCnt="0"/>
      <dgm:spPr/>
    </dgm:pt>
  </dgm:ptLst>
  <dgm:cxnLst>
    <dgm:cxn modelId="{381C5005-0EA9-4283-B266-024727551CC2}" type="presOf" srcId="{0F72E7FB-66EE-433B-9A8B-176DF76FEC71}" destId="{33901939-80DE-499B-B76C-BE8499C3965F}" srcOrd="0" destOrd="0" presId="urn:microsoft.com/office/officeart/2005/8/layout/pictureOrgChart+Icon"/>
    <dgm:cxn modelId="{DC3CBA0D-CDA2-4A3D-9478-473B6E7AF751}" srcId="{5D626A58-9AB0-41D2-8C0D-421ADF079609}" destId="{622D389E-3242-4558-B522-F54E931C1E15}" srcOrd="2" destOrd="0" parTransId="{F0E57B43-0B76-4123-899A-980BE9568038}" sibTransId="{080D1AC5-7201-41F9-9191-23FA7B247D32}"/>
    <dgm:cxn modelId="{5671091C-BA22-480A-B3C1-9C15270E5B97}" srcId="{0EDE2CE6-5343-4B78-8A46-696B5AFEAF98}" destId="{7CDA56F3-45D0-466E-B628-AE33A1AF3F70}" srcOrd="0" destOrd="0" parTransId="{D178E5E9-46AF-4368-BA6D-A09C1C8EA5BD}" sibTransId="{8156DD92-025F-4CD8-BBB5-8B4B9CE72BD8}"/>
    <dgm:cxn modelId="{9E94F525-BA06-43DE-9BF0-FFF9DC2E614D}" type="presOf" srcId="{F80EF28B-1543-48F7-A50B-84EB0BC0D374}" destId="{37C41315-114F-437A-A48B-3E1C45374019}" srcOrd="0" destOrd="0" presId="urn:microsoft.com/office/officeart/2005/8/layout/pictureOrgChart+Icon"/>
    <dgm:cxn modelId="{55A3843D-0554-42CA-ADF9-727A5B4A0E83}" srcId="{5D626A58-9AB0-41D2-8C0D-421ADF079609}" destId="{394369D8-14BE-41D6-96F4-2B2BEE721783}" srcOrd="1" destOrd="0" parTransId="{EA6DC022-1087-42E0-91F6-22DA4AA9EAF7}" sibTransId="{F38A8987-A0C1-432B-8653-A346DE265B23}"/>
    <dgm:cxn modelId="{62288361-7E8A-4213-B7A9-9C6BF117F26B}" type="presOf" srcId="{B228098B-7883-492C-A976-8C63DD2E2FD1}" destId="{C0F6DA1B-11CD-4349-9E4E-B6335DAABE61}" srcOrd="1" destOrd="0" presId="urn:microsoft.com/office/officeart/2005/8/layout/pictureOrgChart+Icon"/>
    <dgm:cxn modelId="{E4E58767-A9F5-4994-BC76-1FA9285B89CF}" srcId="{7CDA56F3-45D0-466E-B628-AE33A1AF3F70}" destId="{F80EF28B-1543-48F7-A50B-84EB0BC0D374}" srcOrd="2" destOrd="0" parTransId="{74354556-3AD4-40A6-BC09-6BE1EDD3D2FD}" sibTransId="{FA198DC5-8226-45FA-B0EB-91C7FC4E5209}"/>
    <dgm:cxn modelId="{1455D148-FBCE-4187-ACBE-76531E4BE6B4}" srcId="{7CDA56F3-45D0-466E-B628-AE33A1AF3F70}" destId="{365E089D-42EC-4461-8C39-15A77781A640}" srcOrd="0" destOrd="0" parTransId="{A65CD171-4742-42D1-80F3-C9C9ECA7B742}" sibTransId="{85BCE6E6-6B6D-46D0-9A79-81F36F4EB9A0}"/>
    <dgm:cxn modelId="{AD0B9469-E8B2-4A7D-8B16-750D41C4C227}" srcId="{5D626A58-9AB0-41D2-8C0D-421ADF079609}" destId="{B228098B-7883-492C-A976-8C63DD2E2FD1}" srcOrd="0" destOrd="0" parTransId="{0F72E7FB-66EE-433B-9A8B-176DF76FEC71}" sibTransId="{A6AE16CD-653A-4075-A894-242C9682DEA4}"/>
    <dgm:cxn modelId="{76BE7E6C-B3A3-42E8-B2B5-E42264B221EE}" type="presOf" srcId="{365E089D-42EC-4461-8C39-15A77781A640}" destId="{4EE536EF-8A00-45BE-ADF9-868C0F21B0F7}" srcOrd="1" destOrd="0" presId="urn:microsoft.com/office/officeart/2005/8/layout/pictureOrgChart+Icon"/>
    <dgm:cxn modelId="{775FA46F-92A4-4312-999D-C21C990BF46A}" type="presOf" srcId="{622D389E-3242-4558-B522-F54E931C1E15}" destId="{8F0A9B3C-A79E-4EED-AF96-20A345176FF6}" srcOrd="1" destOrd="0" presId="urn:microsoft.com/office/officeart/2005/8/layout/pictureOrgChart+Icon"/>
    <dgm:cxn modelId="{7A30BD51-D134-459B-AABB-3DC5BD2AE12A}" type="presOf" srcId="{365E089D-42EC-4461-8C39-15A77781A640}" destId="{3BB3B74B-870B-4B85-AEA7-BC16D8F42C7E}" srcOrd="0" destOrd="0" presId="urn:microsoft.com/office/officeart/2005/8/layout/pictureOrgChart+Icon"/>
    <dgm:cxn modelId="{1A072453-BA8E-4820-A949-9BDAE42C4928}" type="presOf" srcId="{622D389E-3242-4558-B522-F54E931C1E15}" destId="{793B6C27-4411-4C48-A201-C2BBF1AB68FE}" srcOrd="0" destOrd="0" presId="urn:microsoft.com/office/officeart/2005/8/layout/pictureOrgChart+Icon"/>
    <dgm:cxn modelId="{8A52BB85-4465-4716-B641-A51D987A3A7E}" type="presOf" srcId="{394369D8-14BE-41D6-96F4-2B2BEE721783}" destId="{C5746E49-6C55-4C7A-AAE3-9D2D00ACD8DA}" srcOrd="0" destOrd="0" presId="urn:microsoft.com/office/officeart/2005/8/layout/pictureOrgChart+Icon"/>
    <dgm:cxn modelId="{A2801186-C5ED-40B2-B7EF-DE7694DB0585}" type="presOf" srcId="{B228098B-7883-492C-A976-8C63DD2E2FD1}" destId="{FFE7FFAF-25BD-4E00-ACF6-F1FBAEEDEA90}" srcOrd="0" destOrd="0" presId="urn:microsoft.com/office/officeart/2005/8/layout/pictureOrgChart+Icon"/>
    <dgm:cxn modelId="{8C03878D-4405-447F-8ABF-BA401E8DA9B8}" type="presOf" srcId="{0EDE2CE6-5343-4B78-8A46-696B5AFEAF98}" destId="{8AB25CC2-286B-42C7-82E4-938DD46A083B}" srcOrd="0" destOrd="0" presId="urn:microsoft.com/office/officeart/2005/8/layout/pictureOrgChart+Icon"/>
    <dgm:cxn modelId="{8EDCF192-A504-4AA2-A29A-FE41C49A0566}" type="presOf" srcId="{F80EF28B-1543-48F7-A50B-84EB0BC0D374}" destId="{9D61DD86-A457-4A2F-8BD6-2B85294ADD52}" srcOrd="1" destOrd="0" presId="urn:microsoft.com/office/officeart/2005/8/layout/pictureOrgChart+Icon"/>
    <dgm:cxn modelId="{85513AA2-A283-42D2-A104-854B62222BA4}" type="presOf" srcId="{198E707C-ACB2-408D-9B3C-FA9DC434A8D0}" destId="{B273670A-6536-435D-B1DA-351D123F1D77}" srcOrd="0" destOrd="0" presId="urn:microsoft.com/office/officeart/2005/8/layout/pictureOrgChart+Icon"/>
    <dgm:cxn modelId="{B26D4AAD-B3EE-47BC-A942-97CBD675368B}" type="presOf" srcId="{198E707C-ACB2-408D-9B3C-FA9DC434A8D0}" destId="{D4B3C68F-2AF4-491F-BE8C-1B0CC59875F3}" srcOrd="1" destOrd="0" presId="urn:microsoft.com/office/officeart/2005/8/layout/pictureOrgChart+Icon"/>
    <dgm:cxn modelId="{DC65F9B9-E4A8-43C6-AF04-7294DF63C49A}" type="presOf" srcId="{7CDA56F3-45D0-466E-B628-AE33A1AF3F70}" destId="{C7781393-384A-4B12-8B84-C4668F007CCB}" srcOrd="0" destOrd="0" presId="urn:microsoft.com/office/officeart/2005/8/layout/pictureOrgChart+Icon"/>
    <dgm:cxn modelId="{5A3F53BF-0157-4A30-8BD0-A8D931DEFD5B}" type="presOf" srcId="{5D626A58-9AB0-41D2-8C0D-421ADF079609}" destId="{6E54E308-02B4-486A-8B2E-7151E743DB96}" srcOrd="0" destOrd="0" presId="urn:microsoft.com/office/officeart/2005/8/layout/pictureOrgChart+Icon"/>
    <dgm:cxn modelId="{43E1A2C4-7DAC-4A31-A5B2-CA1489C4E676}" type="presOf" srcId="{394369D8-14BE-41D6-96F4-2B2BEE721783}" destId="{6C7D2122-4DF4-4003-A312-531C1A6C0B6D}" srcOrd="1" destOrd="0" presId="urn:microsoft.com/office/officeart/2005/8/layout/pictureOrgChart+Icon"/>
    <dgm:cxn modelId="{E1D8B0C4-5D9F-486C-B7BD-C46DC6D8B1B5}" srcId="{0EDE2CE6-5343-4B78-8A46-696B5AFEAF98}" destId="{5D626A58-9AB0-41D2-8C0D-421ADF079609}" srcOrd="1" destOrd="0" parTransId="{C02836F0-EBAD-4A8A-B312-1BF52E8D6B1A}" sibTransId="{78237FF4-A1F3-4A30-9E8F-F8FABE75A63C}"/>
    <dgm:cxn modelId="{574583D4-9F14-4D78-A83A-822A28065E12}" type="presOf" srcId="{5D626A58-9AB0-41D2-8C0D-421ADF079609}" destId="{D0B4C70E-A217-4EE2-8390-377E007EA515}" srcOrd="1" destOrd="0" presId="urn:microsoft.com/office/officeart/2005/8/layout/pictureOrgChart+Icon"/>
    <dgm:cxn modelId="{8224BBD6-5615-4EB2-99BC-0353A7DA72EA}" type="presOf" srcId="{74354556-3AD4-40A6-BC09-6BE1EDD3D2FD}" destId="{A8DE65F0-390A-4811-B558-D3FA796D593A}" srcOrd="0" destOrd="0" presId="urn:microsoft.com/office/officeart/2005/8/layout/pictureOrgChart+Icon"/>
    <dgm:cxn modelId="{0C3D5ADC-EE7C-46C7-BE7E-0C0C92CF0044}" srcId="{7CDA56F3-45D0-466E-B628-AE33A1AF3F70}" destId="{198E707C-ACB2-408D-9B3C-FA9DC434A8D0}" srcOrd="1" destOrd="0" parTransId="{2FD0E240-471D-499A-8607-29C6EEA4C248}" sibTransId="{242928E5-65AD-4882-917C-E88AEF7BA752}"/>
    <dgm:cxn modelId="{92B055E5-E882-4653-B6C3-29115BF49177}" type="presOf" srcId="{7CDA56F3-45D0-466E-B628-AE33A1AF3F70}" destId="{BF6E7A58-6065-46F8-8933-26E1FEC01BC5}" srcOrd="1" destOrd="0" presId="urn:microsoft.com/office/officeart/2005/8/layout/pictureOrgChart+Icon"/>
    <dgm:cxn modelId="{BE5B54ED-3838-4924-8736-8408ADFECC56}" type="presOf" srcId="{EA6DC022-1087-42E0-91F6-22DA4AA9EAF7}" destId="{34EC4C89-A01B-4F4F-A04E-EFCB0976B1B4}" srcOrd="0" destOrd="0" presId="urn:microsoft.com/office/officeart/2005/8/layout/pictureOrgChart+Icon"/>
    <dgm:cxn modelId="{C2FEA1F5-4A40-4937-A48A-7D033B014846}" type="presOf" srcId="{2FD0E240-471D-499A-8607-29C6EEA4C248}" destId="{8484D84D-D3B9-464F-8B6E-33AD77695236}" srcOrd="0" destOrd="0" presId="urn:microsoft.com/office/officeart/2005/8/layout/pictureOrgChart+Icon"/>
    <dgm:cxn modelId="{F55984FC-3657-47AE-B32A-896B05193532}" type="presOf" srcId="{F0E57B43-0B76-4123-899A-980BE9568038}" destId="{A34A006F-E1D3-448B-8380-207AF4D3200D}" srcOrd="0" destOrd="0" presId="urn:microsoft.com/office/officeart/2005/8/layout/pictureOrgChart+Icon"/>
    <dgm:cxn modelId="{6C0588FF-B9C0-4308-985F-75CBD3D193EA}" type="presOf" srcId="{A65CD171-4742-42D1-80F3-C9C9ECA7B742}" destId="{A63C71E5-35FC-486F-85CA-0132481DCE81}" srcOrd="0" destOrd="0" presId="urn:microsoft.com/office/officeart/2005/8/layout/pictureOrgChart+Icon"/>
    <dgm:cxn modelId="{C071DD4E-1318-4AA2-B5A0-46281346DFFD}" type="presParOf" srcId="{8AB25CC2-286B-42C7-82E4-938DD46A083B}" destId="{C434E5B4-740E-4159-8220-E9DB7B991C2F}" srcOrd="0" destOrd="0" presId="urn:microsoft.com/office/officeart/2005/8/layout/pictureOrgChart+Icon"/>
    <dgm:cxn modelId="{C106129E-57F8-443C-BDA5-AC30FF1FE560}" type="presParOf" srcId="{C434E5B4-740E-4159-8220-E9DB7B991C2F}" destId="{774AC55B-E60A-4C3A-B5AB-ED64DE0292D0}" srcOrd="0" destOrd="0" presId="urn:microsoft.com/office/officeart/2005/8/layout/pictureOrgChart+Icon"/>
    <dgm:cxn modelId="{5F8C53A1-7379-4C71-85F7-B9306002C2A2}" type="presParOf" srcId="{774AC55B-E60A-4C3A-B5AB-ED64DE0292D0}" destId="{C7781393-384A-4B12-8B84-C4668F007CCB}" srcOrd="0" destOrd="0" presId="urn:microsoft.com/office/officeart/2005/8/layout/pictureOrgChart+Icon"/>
    <dgm:cxn modelId="{2DCA2188-F0F6-49F6-83FA-734F590B44E6}" type="presParOf" srcId="{774AC55B-E60A-4C3A-B5AB-ED64DE0292D0}" destId="{893A2895-1CCC-4034-897E-1530CD33C455}" srcOrd="1" destOrd="0" presId="urn:microsoft.com/office/officeart/2005/8/layout/pictureOrgChart+Icon"/>
    <dgm:cxn modelId="{83728051-A396-40A8-A90F-264082DF4909}" type="presParOf" srcId="{774AC55B-E60A-4C3A-B5AB-ED64DE0292D0}" destId="{BF6E7A58-6065-46F8-8933-26E1FEC01BC5}" srcOrd="2" destOrd="0" presId="urn:microsoft.com/office/officeart/2005/8/layout/pictureOrgChart+Icon"/>
    <dgm:cxn modelId="{994A9F10-73F5-4EEA-B45F-1FBB29BDD6FB}" type="presParOf" srcId="{C434E5B4-740E-4159-8220-E9DB7B991C2F}" destId="{D86B14AA-FD88-4AF5-8E3A-D8459BA3E61C}" srcOrd="1" destOrd="0" presId="urn:microsoft.com/office/officeart/2005/8/layout/pictureOrgChart+Icon"/>
    <dgm:cxn modelId="{A925744F-3D0A-4427-B9E6-02DAF937D7F9}" type="presParOf" srcId="{D86B14AA-FD88-4AF5-8E3A-D8459BA3E61C}" destId="{A63C71E5-35FC-486F-85CA-0132481DCE81}" srcOrd="0" destOrd="0" presId="urn:microsoft.com/office/officeart/2005/8/layout/pictureOrgChart+Icon"/>
    <dgm:cxn modelId="{A8DDA865-343E-4CB2-A400-39B542F148B1}" type="presParOf" srcId="{D86B14AA-FD88-4AF5-8E3A-D8459BA3E61C}" destId="{209CF9C2-1A4D-45BE-8CF9-87B76FB0882C}" srcOrd="1" destOrd="0" presId="urn:microsoft.com/office/officeart/2005/8/layout/pictureOrgChart+Icon"/>
    <dgm:cxn modelId="{E7050C37-9AE0-47E4-AF21-96A22A62341D}" type="presParOf" srcId="{209CF9C2-1A4D-45BE-8CF9-87B76FB0882C}" destId="{5871A833-8C24-4B35-9420-DA0088D03DB7}" srcOrd="0" destOrd="0" presId="urn:microsoft.com/office/officeart/2005/8/layout/pictureOrgChart+Icon"/>
    <dgm:cxn modelId="{5A8C0BF8-9692-4386-9410-56A164B60095}" type="presParOf" srcId="{5871A833-8C24-4B35-9420-DA0088D03DB7}" destId="{3BB3B74B-870B-4B85-AEA7-BC16D8F42C7E}" srcOrd="0" destOrd="0" presId="urn:microsoft.com/office/officeart/2005/8/layout/pictureOrgChart+Icon"/>
    <dgm:cxn modelId="{6A83D7FE-F5E3-4053-A28A-85F394E28918}" type="presParOf" srcId="{5871A833-8C24-4B35-9420-DA0088D03DB7}" destId="{2444AA86-53F2-4A65-983B-CDF0D95EBD6E}" srcOrd="1" destOrd="0" presId="urn:microsoft.com/office/officeart/2005/8/layout/pictureOrgChart+Icon"/>
    <dgm:cxn modelId="{F9FD2817-F7B3-49EB-9C9B-5EB763CC2F50}" type="presParOf" srcId="{5871A833-8C24-4B35-9420-DA0088D03DB7}" destId="{4EE536EF-8A00-45BE-ADF9-868C0F21B0F7}" srcOrd="2" destOrd="0" presId="urn:microsoft.com/office/officeart/2005/8/layout/pictureOrgChart+Icon"/>
    <dgm:cxn modelId="{DB31063F-D3CE-40BC-B9AA-6DB7D35ADC6E}" type="presParOf" srcId="{209CF9C2-1A4D-45BE-8CF9-87B76FB0882C}" destId="{9D78CD72-DC28-45B5-82AD-535C79F1AC58}" srcOrd="1" destOrd="0" presId="urn:microsoft.com/office/officeart/2005/8/layout/pictureOrgChart+Icon"/>
    <dgm:cxn modelId="{FAAD544A-207A-4AB3-8F99-9710108B0567}" type="presParOf" srcId="{209CF9C2-1A4D-45BE-8CF9-87B76FB0882C}" destId="{C61E2165-2382-4547-86A7-950BB3A094E3}" srcOrd="2" destOrd="0" presId="urn:microsoft.com/office/officeart/2005/8/layout/pictureOrgChart+Icon"/>
    <dgm:cxn modelId="{7E99E523-A2D4-4C42-BDF1-28DD6B07E554}" type="presParOf" srcId="{D86B14AA-FD88-4AF5-8E3A-D8459BA3E61C}" destId="{8484D84D-D3B9-464F-8B6E-33AD77695236}" srcOrd="2" destOrd="0" presId="urn:microsoft.com/office/officeart/2005/8/layout/pictureOrgChart+Icon"/>
    <dgm:cxn modelId="{427AF326-5747-4091-B2E4-CDFE5A3A6E5D}" type="presParOf" srcId="{D86B14AA-FD88-4AF5-8E3A-D8459BA3E61C}" destId="{BCE41F8A-05AD-46C5-9309-07C8FE051656}" srcOrd="3" destOrd="0" presId="urn:microsoft.com/office/officeart/2005/8/layout/pictureOrgChart+Icon"/>
    <dgm:cxn modelId="{03A8D5A7-BA1C-42D8-B603-1C56F5484631}" type="presParOf" srcId="{BCE41F8A-05AD-46C5-9309-07C8FE051656}" destId="{6384D33E-1CFD-4DC9-B0C6-815AC5EDA8D5}" srcOrd="0" destOrd="0" presId="urn:microsoft.com/office/officeart/2005/8/layout/pictureOrgChart+Icon"/>
    <dgm:cxn modelId="{A6635353-4355-4837-A2EF-8A9A063CC2F8}" type="presParOf" srcId="{6384D33E-1CFD-4DC9-B0C6-815AC5EDA8D5}" destId="{B273670A-6536-435D-B1DA-351D123F1D77}" srcOrd="0" destOrd="0" presId="urn:microsoft.com/office/officeart/2005/8/layout/pictureOrgChart+Icon"/>
    <dgm:cxn modelId="{B78F2D85-88E2-45C8-8DC0-D2458A026393}" type="presParOf" srcId="{6384D33E-1CFD-4DC9-B0C6-815AC5EDA8D5}" destId="{C92B01D5-F92F-4BAD-945E-00F3EB0650C3}" srcOrd="1" destOrd="0" presId="urn:microsoft.com/office/officeart/2005/8/layout/pictureOrgChart+Icon"/>
    <dgm:cxn modelId="{C8312627-D078-4F8B-945A-7ECE79DD2A1E}" type="presParOf" srcId="{6384D33E-1CFD-4DC9-B0C6-815AC5EDA8D5}" destId="{D4B3C68F-2AF4-491F-BE8C-1B0CC59875F3}" srcOrd="2" destOrd="0" presId="urn:microsoft.com/office/officeart/2005/8/layout/pictureOrgChart+Icon"/>
    <dgm:cxn modelId="{065A6822-765C-41BF-9FB5-B603F7A19936}" type="presParOf" srcId="{BCE41F8A-05AD-46C5-9309-07C8FE051656}" destId="{0FCEF3C2-4CBA-46D3-989B-112AD382C1CF}" srcOrd="1" destOrd="0" presId="urn:microsoft.com/office/officeart/2005/8/layout/pictureOrgChart+Icon"/>
    <dgm:cxn modelId="{1A264FB0-215A-465B-99F4-371C55923C12}" type="presParOf" srcId="{BCE41F8A-05AD-46C5-9309-07C8FE051656}" destId="{AA3B7092-E0F6-489A-872F-E5B5B2DBA7F4}" srcOrd="2" destOrd="0" presId="urn:microsoft.com/office/officeart/2005/8/layout/pictureOrgChart+Icon"/>
    <dgm:cxn modelId="{F6FEF504-65A2-4006-862F-DE2457210074}" type="presParOf" srcId="{D86B14AA-FD88-4AF5-8E3A-D8459BA3E61C}" destId="{A8DE65F0-390A-4811-B558-D3FA796D593A}" srcOrd="4" destOrd="0" presId="urn:microsoft.com/office/officeart/2005/8/layout/pictureOrgChart+Icon"/>
    <dgm:cxn modelId="{550E85E4-7A5F-41F3-98AE-7F35D521F1BF}" type="presParOf" srcId="{D86B14AA-FD88-4AF5-8E3A-D8459BA3E61C}" destId="{FD38FFAA-0FFA-41E3-970C-60A62E1699BA}" srcOrd="5" destOrd="0" presId="urn:microsoft.com/office/officeart/2005/8/layout/pictureOrgChart+Icon"/>
    <dgm:cxn modelId="{3EB11631-7C0A-43C3-ACD4-014CF97BD0A0}" type="presParOf" srcId="{FD38FFAA-0FFA-41E3-970C-60A62E1699BA}" destId="{8DA14F2E-0B48-4A4A-965F-E4381C7F3BC8}" srcOrd="0" destOrd="0" presId="urn:microsoft.com/office/officeart/2005/8/layout/pictureOrgChart+Icon"/>
    <dgm:cxn modelId="{447F12AE-682E-454A-A83F-B0656FDF90A2}" type="presParOf" srcId="{8DA14F2E-0B48-4A4A-965F-E4381C7F3BC8}" destId="{37C41315-114F-437A-A48B-3E1C45374019}" srcOrd="0" destOrd="0" presId="urn:microsoft.com/office/officeart/2005/8/layout/pictureOrgChart+Icon"/>
    <dgm:cxn modelId="{6198A265-957C-4B66-B4C3-B5AD77B47A4C}" type="presParOf" srcId="{8DA14F2E-0B48-4A4A-965F-E4381C7F3BC8}" destId="{45916D82-8FD9-4881-BF37-B15F5132DF99}" srcOrd="1" destOrd="0" presId="urn:microsoft.com/office/officeart/2005/8/layout/pictureOrgChart+Icon"/>
    <dgm:cxn modelId="{49D73D17-60BB-4CA8-8865-C5AEB16029E7}" type="presParOf" srcId="{8DA14F2E-0B48-4A4A-965F-E4381C7F3BC8}" destId="{9D61DD86-A457-4A2F-8BD6-2B85294ADD52}" srcOrd="2" destOrd="0" presId="urn:microsoft.com/office/officeart/2005/8/layout/pictureOrgChart+Icon"/>
    <dgm:cxn modelId="{46E33792-F19A-4B9D-8EB9-8E8F6599A4B0}" type="presParOf" srcId="{FD38FFAA-0FFA-41E3-970C-60A62E1699BA}" destId="{12E329FE-15BA-4051-89DB-8ADBF5AD0A47}" srcOrd="1" destOrd="0" presId="urn:microsoft.com/office/officeart/2005/8/layout/pictureOrgChart+Icon"/>
    <dgm:cxn modelId="{E901BF5D-D925-40AC-81DE-E4C213B3FFCA}" type="presParOf" srcId="{FD38FFAA-0FFA-41E3-970C-60A62E1699BA}" destId="{D175617A-EC75-4A63-92D3-AACAA463C5DF}" srcOrd="2" destOrd="0" presId="urn:microsoft.com/office/officeart/2005/8/layout/pictureOrgChart+Icon"/>
    <dgm:cxn modelId="{DD9E1074-C90C-4782-A668-4318E62C8581}" type="presParOf" srcId="{C434E5B4-740E-4159-8220-E9DB7B991C2F}" destId="{14FFA2C0-3C87-4A3B-96AE-3C197BBCC87B}" srcOrd="2" destOrd="0" presId="urn:microsoft.com/office/officeart/2005/8/layout/pictureOrgChart+Icon"/>
    <dgm:cxn modelId="{49380EEB-6E85-4441-AA0A-8FD74952CD02}" type="presParOf" srcId="{8AB25CC2-286B-42C7-82E4-938DD46A083B}" destId="{E0CF1375-EE69-45AB-975D-9A3AE8600187}" srcOrd="1" destOrd="0" presId="urn:microsoft.com/office/officeart/2005/8/layout/pictureOrgChart+Icon"/>
    <dgm:cxn modelId="{D9F4156E-7950-4172-8B8B-C907C12178FA}" type="presParOf" srcId="{E0CF1375-EE69-45AB-975D-9A3AE8600187}" destId="{A295A555-30DE-4D6A-935D-206BCDC5EFED}" srcOrd="0" destOrd="0" presId="urn:microsoft.com/office/officeart/2005/8/layout/pictureOrgChart+Icon"/>
    <dgm:cxn modelId="{4CCD503C-2F0F-43A2-84FD-12EA4CED2C9F}" type="presParOf" srcId="{A295A555-30DE-4D6A-935D-206BCDC5EFED}" destId="{6E54E308-02B4-486A-8B2E-7151E743DB96}" srcOrd="0" destOrd="0" presId="urn:microsoft.com/office/officeart/2005/8/layout/pictureOrgChart+Icon"/>
    <dgm:cxn modelId="{D5E138C6-1C2E-4881-9BB6-245E9641E032}" type="presParOf" srcId="{A295A555-30DE-4D6A-935D-206BCDC5EFED}" destId="{4233B12C-7346-43DB-B415-E842379D2B90}" srcOrd="1" destOrd="0" presId="urn:microsoft.com/office/officeart/2005/8/layout/pictureOrgChart+Icon"/>
    <dgm:cxn modelId="{6736E720-C72B-41B1-92E2-2029B5E3451C}" type="presParOf" srcId="{A295A555-30DE-4D6A-935D-206BCDC5EFED}" destId="{D0B4C70E-A217-4EE2-8390-377E007EA515}" srcOrd="2" destOrd="0" presId="urn:microsoft.com/office/officeart/2005/8/layout/pictureOrgChart+Icon"/>
    <dgm:cxn modelId="{77DC6FB5-0B2A-4E1B-82F1-545CF475CC09}" type="presParOf" srcId="{E0CF1375-EE69-45AB-975D-9A3AE8600187}" destId="{366DC737-4D1E-44FF-9761-4DF2E7413B46}" srcOrd="1" destOrd="0" presId="urn:microsoft.com/office/officeart/2005/8/layout/pictureOrgChart+Icon"/>
    <dgm:cxn modelId="{0924845B-0F48-45A5-A800-BD3B4C01A1B5}" type="presParOf" srcId="{E0CF1375-EE69-45AB-975D-9A3AE8600187}" destId="{6BF6723B-73E0-4EA0-A46A-A6AA4BD8D123}" srcOrd="2" destOrd="0" presId="urn:microsoft.com/office/officeart/2005/8/layout/pictureOrgChart+Icon"/>
    <dgm:cxn modelId="{5AD56BD8-7D6E-40BD-B7AE-71775F9C04FD}" type="presParOf" srcId="{6BF6723B-73E0-4EA0-A46A-A6AA4BD8D123}" destId="{33901939-80DE-499B-B76C-BE8499C3965F}" srcOrd="0" destOrd="0" presId="urn:microsoft.com/office/officeart/2005/8/layout/pictureOrgChart+Icon"/>
    <dgm:cxn modelId="{F2E748DC-F276-4C73-B08E-C91F975DD1F4}" type="presParOf" srcId="{6BF6723B-73E0-4EA0-A46A-A6AA4BD8D123}" destId="{3CE0DF9E-2E45-45A2-8D37-C384EA93B200}" srcOrd="1" destOrd="0" presId="urn:microsoft.com/office/officeart/2005/8/layout/pictureOrgChart+Icon"/>
    <dgm:cxn modelId="{6602B0C9-DD04-439A-BFAA-1F32E6B517B6}" type="presParOf" srcId="{3CE0DF9E-2E45-45A2-8D37-C384EA93B200}" destId="{CFA36640-0B99-4510-B13F-CEE86D424448}" srcOrd="0" destOrd="0" presId="urn:microsoft.com/office/officeart/2005/8/layout/pictureOrgChart+Icon"/>
    <dgm:cxn modelId="{D56325E2-F35A-4E12-8E8E-ED069C3B64A4}" type="presParOf" srcId="{CFA36640-0B99-4510-B13F-CEE86D424448}" destId="{FFE7FFAF-25BD-4E00-ACF6-F1FBAEEDEA90}" srcOrd="0" destOrd="0" presId="urn:microsoft.com/office/officeart/2005/8/layout/pictureOrgChart+Icon"/>
    <dgm:cxn modelId="{02E2C8D4-D191-4896-868B-CF0BF7EBA88B}" type="presParOf" srcId="{CFA36640-0B99-4510-B13F-CEE86D424448}" destId="{D27F7456-3988-4511-A4D5-1C091A88A722}" srcOrd="1" destOrd="0" presId="urn:microsoft.com/office/officeart/2005/8/layout/pictureOrgChart+Icon"/>
    <dgm:cxn modelId="{DDAA6873-5446-4C36-BD43-ABA76662C639}" type="presParOf" srcId="{CFA36640-0B99-4510-B13F-CEE86D424448}" destId="{C0F6DA1B-11CD-4349-9E4E-B6335DAABE61}" srcOrd="2" destOrd="0" presId="urn:microsoft.com/office/officeart/2005/8/layout/pictureOrgChart+Icon"/>
    <dgm:cxn modelId="{FB3BC7DE-2484-4B18-BFA0-48C4B46B227D}" type="presParOf" srcId="{3CE0DF9E-2E45-45A2-8D37-C384EA93B200}" destId="{F2FB3E0E-FDD1-4CF0-9135-0E5579293FEF}" srcOrd="1" destOrd="0" presId="urn:microsoft.com/office/officeart/2005/8/layout/pictureOrgChart+Icon"/>
    <dgm:cxn modelId="{4C49D59B-B101-4E41-BC32-7A7C12EA414D}" type="presParOf" srcId="{3CE0DF9E-2E45-45A2-8D37-C384EA93B200}" destId="{8B06916A-F671-4F8D-8875-3215C725A29D}" srcOrd="2" destOrd="0" presId="urn:microsoft.com/office/officeart/2005/8/layout/pictureOrgChart+Icon"/>
    <dgm:cxn modelId="{F5515812-134E-4FFA-AD7C-9F05C6ABC570}" type="presParOf" srcId="{6BF6723B-73E0-4EA0-A46A-A6AA4BD8D123}" destId="{34EC4C89-A01B-4F4F-A04E-EFCB0976B1B4}" srcOrd="2" destOrd="0" presId="urn:microsoft.com/office/officeart/2005/8/layout/pictureOrgChart+Icon"/>
    <dgm:cxn modelId="{498D9628-367A-4BBF-AD78-86B420DE7AA1}" type="presParOf" srcId="{6BF6723B-73E0-4EA0-A46A-A6AA4BD8D123}" destId="{F2F8A648-5E29-4188-B2B4-39FC241008AA}" srcOrd="3" destOrd="0" presId="urn:microsoft.com/office/officeart/2005/8/layout/pictureOrgChart+Icon"/>
    <dgm:cxn modelId="{2F07F31C-ACEA-4878-86CD-0EAC1FC737A7}" type="presParOf" srcId="{F2F8A648-5E29-4188-B2B4-39FC241008AA}" destId="{59596149-4705-464F-807D-0BC7642CCE4A}" srcOrd="0" destOrd="0" presId="urn:microsoft.com/office/officeart/2005/8/layout/pictureOrgChart+Icon"/>
    <dgm:cxn modelId="{D1038950-B2D7-48D3-95E8-3B43EFC4D38F}" type="presParOf" srcId="{59596149-4705-464F-807D-0BC7642CCE4A}" destId="{C5746E49-6C55-4C7A-AAE3-9D2D00ACD8DA}" srcOrd="0" destOrd="0" presId="urn:microsoft.com/office/officeart/2005/8/layout/pictureOrgChart+Icon"/>
    <dgm:cxn modelId="{ADDDE0DA-9B39-462C-916D-35145BA4EDFE}" type="presParOf" srcId="{59596149-4705-464F-807D-0BC7642CCE4A}" destId="{29EA45C1-199B-4D4C-A577-0AED1C26EDD2}" srcOrd="1" destOrd="0" presId="urn:microsoft.com/office/officeart/2005/8/layout/pictureOrgChart+Icon"/>
    <dgm:cxn modelId="{213FDE0A-D892-459D-B0D3-8190CDE8E9DE}" type="presParOf" srcId="{59596149-4705-464F-807D-0BC7642CCE4A}" destId="{6C7D2122-4DF4-4003-A312-531C1A6C0B6D}" srcOrd="2" destOrd="0" presId="urn:microsoft.com/office/officeart/2005/8/layout/pictureOrgChart+Icon"/>
    <dgm:cxn modelId="{99598E35-DA3C-4976-B81C-4CCF49E63E74}" type="presParOf" srcId="{F2F8A648-5E29-4188-B2B4-39FC241008AA}" destId="{70E99941-9724-407C-A639-C8393766190F}" srcOrd="1" destOrd="0" presId="urn:microsoft.com/office/officeart/2005/8/layout/pictureOrgChart+Icon"/>
    <dgm:cxn modelId="{627C0183-293F-49FA-A008-F850BA313BDC}" type="presParOf" srcId="{F2F8A648-5E29-4188-B2B4-39FC241008AA}" destId="{592EB4C6-7A7A-404A-BC34-C8929B5ECF43}" srcOrd="2" destOrd="0" presId="urn:microsoft.com/office/officeart/2005/8/layout/pictureOrgChart+Icon"/>
    <dgm:cxn modelId="{A7871866-74F1-4FA3-A798-B2866BBDA893}" type="presParOf" srcId="{6BF6723B-73E0-4EA0-A46A-A6AA4BD8D123}" destId="{A34A006F-E1D3-448B-8380-207AF4D3200D}" srcOrd="4" destOrd="0" presId="urn:microsoft.com/office/officeart/2005/8/layout/pictureOrgChart+Icon"/>
    <dgm:cxn modelId="{4173B51D-B0C9-4A81-90DC-5EAC4F93F920}" type="presParOf" srcId="{6BF6723B-73E0-4EA0-A46A-A6AA4BD8D123}" destId="{B85CFE52-FF16-4FDF-B721-F85E5998257B}" srcOrd="5" destOrd="0" presId="urn:microsoft.com/office/officeart/2005/8/layout/pictureOrgChart+Icon"/>
    <dgm:cxn modelId="{9D07EF41-127C-4606-A753-ABE400663C29}" type="presParOf" srcId="{B85CFE52-FF16-4FDF-B721-F85E5998257B}" destId="{D93936E8-7DC2-423C-B096-7529D81C4BA4}" srcOrd="0" destOrd="0" presId="urn:microsoft.com/office/officeart/2005/8/layout/pictureOrgChart+Icon"/>
    <dgm:cxn modelId="{50AFB31E-F3B4-49D0-A6A5-B78704098C02}" type="presParOf" srcId="{D93936E8-7DC2-423C-B096-7529D81C4BA4}" destId="{793B6C27-4411-4C48-A201-C2BBF1AB68FE}" srcOrd="0" destOrd="0" presId="urn:microsoft.com/office/officeart/2005/8/layout/pictureOrgChart+Icon"/>
    <dgm:cxn modelId="{25EAA6C7-1908-49D4-838A-31E4E18BDB9E}" type="presParOf" srcId="{D93936E8-7DC2-423C-B096-7529D81C4BA4}" destId="{CD97BAF9-89BD-46CE-AA35-E888AE342BDD}" srcOrd="1" destOrd="0" presId="urn:microsoft.com/office/officeart/2005/8/layout/pictureOrgChart+Icon"/>
    <dgm:cxn modelId="{B44904A1-4C9E-4E2B-9332-86063B09A05A}" type="presParOf" srcId="{D93936E8-7DC2-423C-B096-7529D81C4BA4}" destId="{8F0A9B3C-A79E-4EED-AF96-20A345176FF6}" srcOrd="2" destOrd="0" presId="urn:microsoft.com/office/officeart/2005/8/layout/pictureOrgChart+Icon"/>
    <dgm:cxn modelId="{ADAA1E10-E2A5-4D3D-A487-FBA17D42317A}" type="presParOf" srcId="{B85CFE52-FF16-4FDF-B721-F85E5998257B}" destId="{BA7B2E5D-ABE8-45A4-80DC-B3E097717B8B}" srcOrd="1" destOrd="0" presId="urn:microsoft.com/office/officeart/2005/8/layout/pictureOrgChart+Icon"/>
    <dgm:cxn modelId="{A150DAFB-EEFD-4E8B-94AA-A110598D852D}" type="presParOf" srcId="{B85CFE52-FF16-4FDF-B721-F85E5998257B}" destId="{9225F562-5AD2-4B5D-8B7C-A9740A95121C}" srcOrd="2" destOrd="0" presId="urn:microsoft.com/office/officeart/2005/8/layout/pictureOrgChart+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C4C89-A01B-4F4F-A04E-EFCB0976B1B4}">
      <dsp:nvSpPr>
        <dsp:cNvPr id="0" name=""/>
        <dsp:cNvSpPr/>
      </dsp:nvSpPr>
      <dsp:spPr>
        <a:xfrm>
          <a:off x="2010395" y="804864"/>
          <a:ext cx="150812" cy="739515"/>
        </a:xfrm>
        <a:custGeom>
          <a:avLst/>
          <a:gdLst/>
          <a:ahLst/>
          <a:cxnLst/>
          <a:rect l="0" t="0" r="0" b="0"/>
          <a:pathLst>
            <a:path>
              <a:moveTo>
                <a:pt x="0" y="0"/>
              </a:moveTo>
              <a:lnTo>
                <a:pt x="0" y="739515"/>
              </a:lnTo>
              <a:lnTo>
                <a:pt x="150812" y="7395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901939-80DE-499B-B76C-BE8499C3965F}">
      <dsp:nvSpPr>
        <dsp:cNvPr id="0" name=""/>
        <dsp:cNvSpPr/>
      </dsp:nvSpPr>
      <dsp:spPr>
        <a:xfrm>
          <a:off x="1823603" y="804864"/>
          <a:ext cx="186791" cy="739515"/>
        </a:xfrm>
        <a:custGeom>
          <a:avLst/>
          <a:gdLst/>
          <a:ahLst/>
          <a:cxnLst/>
          <a:rect l="0" t="0" r="0" b="0"/>
          <a:pathLst>
            <a:path>
              <a:moveTo>
                <a:pt x="186791" y="0"/>
              </a:moveTo>
              <a:lnTo>
                <a:pt x="186791" y="739515"/>
              </a:lnTo>
              <a:lnTo>
                <a:pt x="0" y="7395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781393-384A-4B12-8B84-C4668F007CCB}">
      <dsp:nvSpPr>
        <dsp:cNvPr id="0" name=""/>
        <dsp:cNvSpPr/>
      </dsp:nvSpPr>
      <dsp:spPr>
        <a:xfrm>
          <a:off x="1206574" y="1043"/>
          <a:ext cx="1607642" cy="8038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5497"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Build</a:t>
          </a:r>
        </a:p>
      </dsp:txBody>
      <dsp:txXfrm>
        <a:off x="1206574" y="1043"/>
        <a:ext cx="1607642" cy="803821"/>
      </dsp:txXfrm>
    </dsp:sp>
    <dsp:sp modelId="{893A2895-1CCC-4034-897E-1530CD33C455}">
      <dsp:nvSpPr>
        <dsp:cNvPr id="0" name=""/>
        <dsp:cNvSpPr/>
      </dsp:nvSpPr>
      <dsp:spPr>
        <a:xfrm>
          <a:off x="1268967" y="81425"/>
          <a:ext cx="482292" cy="6430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E7FFAF-25BD-4E00-ACF6-F1FBAEEDEA90}">
      <dsp:nvSpPr>
        <dsp:cNvPr id="0" name=""/>
        <dsp:cNvSpPr/>
      </dsp:nvSpPr>
      <dsp:spPr>
        <a:xfrm>
          <a:off x="215961" y="1142468"/>
          <a:ext cx="1607642" cy="8038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5497"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Code</a:t>
          </a:r>
        </a:p>
      </dsp:txBody>
      <dsp:txXfrm>
        <a:off x="215961" y="1142468"/>
        <a:ext cx="1607642" cy="803821"/>
      </dsp:txXfrm>
    </dsp:sp>
    <dsp:sp modelId="{D27F7456-3988-4511-A4D5-1C091A88A722}">
      <dsp:nvSpPr>
        <dsp:cNvPr id="0" name=""/>
        <dsp:cNvSpPr/>
      </dsp:nvSpPr>
      <dsp:spPr>
        <a:xfrm>
          <a:off x="296343" y="1222851"/>
          <a:ext cx="482292" cy="6430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746E49-6C55-4C7A-AAE3-9D2D00ACD8DA}">
      <dsp:nvSpPr>
        <dsp:cNvPr id="0" name=""/>
        <dsp:cNvSpPr/>
      </dsp:nvSpPr>
      <dsp:spPr>
        <a:xfrm>
          <a:off x="2161208" y="1142468"/>
          <a:ext cx="1607642" cy="8038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5497"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Input</a:t>
          </a:r>
        </a:p>
      </dsp:txBody>
      <dsp:txXfrm>
        <a:off x="2161208" y="1142468"/>
        <a:ext cx="1607642" cy="803821"/>
      </dsp:txXfrm>
    </dsp:sp>
    <dsp:sp modelId="{29EA45C1-199B-4D4C-A577-0AED1C26EDD2}">
      <dsp:nvSpPr>
        <dsp:cNvPr id="0" name=""/>
        <dsp:cNvSpPr/>
      </dsp:nvSpPr>
      <dsp:spPr>
        <a:xfrm>
          <a:off x="2241590" y="1222851"/>
          <a:ext cx="482292" cy="6430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A006F-E1D3-448B-8380-207AF4D3200D}">
      <dsp:nvSpPr>
        <dsp:cNvPr id="0" name=""/>
        <dsp:cNvSpPr/>
      </dsp:nvSpPr>
      <dsp:spPr>
        <a:xfrm>
          <a:off x="4944567" y="507489"/>
          <a:ext cx="106409" cy="1185710"/>
        </a:xfrm>
        <a:custGeom>
          <a:avLst/>
          <a:gdLst/>
          <a:ahLst/>
          <a:cxnLst/>
          <a:rect l="0" t="0" r="0" b="0"/>
          <a:pathLst>
            <a:path>
              <a:moveTo>
                <a:pt x="106409" y="0"/>
              </a:moveTo>
              <a:lnTo>
                <a:pt x="106409" y="1185710"/>
              </a:lnTo>
              <a:lnTo>
                <a:pt x="0" y="11857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EC4C89-A01B-4F4F-A04E-EFCB0976B1B4}">
      <dsp:nvSpPr>
        <dsp:cNvPr id="0" name=""/>
        <dsp:cNvSpPr/>
      </dsp:nvSpPr>
      <dsp:spPr>
        <a:xfrm>
          <a:off x="5050977" y="507489"/>
          <a:ext cx="106409" cy="466176"/>
        </a:xfrm>
        <a:custGeom>
          <a:avLst/>
          <a:gdLst/>
          <a:ahLst/>
          <a:cxnLst/>
          <a:rect l="0" t="0" r="0" b="0"/>
          <a:pathLst>
            <a:path>
              <a:moveTo>
                <a:pt x="0" y="0"/>
              </a:moveTo>
              <a:lnTo>
                <a:pt x="0" y="466176"/>
              </a:lnTo>
              <a:lnTo>
                <a:pt x="106409" y="46617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901939-80DE-499B-B76C-BE8499C3965F}">
      <dsp:nvSpPr>
        <dsp:cNvPr id="0" name=""/>
        <dsp:cNvSpPr/>
      </dsp:nvSpPr>
      <dsp:spPr>
        <a:xfrm>
          <a:off x="4944567" y="507489"/>
          <a:ext cx="106409" cy="466176"/>
        </a:xfrm>
        <a:custGeom>
          <a:avLst/>
          <a:gdLst/>
          <a:ahLst/>
          <a:cxnLst/>
          <a:rect l="0" t="0" r="0" b="0"/>
          <a:pathLst>
            <a:path>
              <a:moveTo>
                <a:pt x="106409" y="0"/>
              </a:moveTo>
              <a:lnTo>
                <a:pt x="106409" y="466176"/>
              </a:lnTo>
              <a:lnTo>
                <a:pt x="0" y="46617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DE65F0-390A-4811-B558-D3FA796D593A}">
      <dsp:nvSpPr>
        <dsp:cNvPr id="0" name=""/>
        <dsp:cNvSpPr/>
      </dsp:nvSpPr>
      <dsp:spPr>
        <a:xfrm>
          <a:off x="1996698" y="507489"/>
          <a:ext cx="1214907" cy="212819"/>
        </a:xfrm>
        <a:custGeom>
          <a:avLst/>
          <a:gdLst/>
          <a:ahLst/>
          <a:cxnLst/>
          <a:rect l="0" t="0" r="0" b="0"/>
          <a:pathLst>
            <a:path>
              <a:moveTo>
                <a:pt x="0" y="0"/>
              </a:moveTo>
              <a:lnTo>
                <a:pt x="0" y="106409"/>
              </a:lnTo>
              <a:lnTo>
                <a:pt x="1214907" y="106409"/>
              </a:lnTo>
              <a:lnTo>
                <a:pt x="1214907" y="2128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84D84D-D3B9-464F-8B6E-33AD77695236}">
      <dsp:nvSpPr>
        <dsp:cNvPr id="0" name=""/>
        <dsp:cNvSpPr/>
      </dsp:nvSpPr>
      <dsp:spPr>
        <a:xfrm>
          <a:off x="1939638" y="507489"/>
          <a:ext cx="91440" cy="212819"/>
        </a:xfrm>
        <a:custGeom>
          <a:avLst/>
          <a:gdLst/>
          <a:ahLst/>
          <a:cxnLst/>
          <a:rect l="0" t="0" r="0" b="0"/>
          <a:pathLst>
            <a:path>
              <a:moveTo>
                <a:pt x="57060" y="0"/>
              </a:moveTo>
              <a:lnTo>
                <a:pt x="57060" y="106409"/>
              </a:lnTo>
              <a:lnTo>
                <a:pt x="45720" y="106409"/>
              </a:lnTo>
              <a:lnTo>
                <a:pt x="45720" y="2128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3C71E5-35FC-486F-85CA-0132481DCE81}">
      <dsp:nvSpPr>
        <dsp:cNvPr id="0" name=""/>
        <dsp:cNvSpPr/>
      </dsp:nvSpPr>
      <dsp:spPr>
        <a:xfrm>
          <a:off x="759110" y="507489"/>
          <a:ext cx="1237588" cy="212819"/>
        </a:xfrm>
        <a:custGeom>
          <a:avLst/>
          <a:gdLst/>
          <a:ahLst/>
          <a:cxnLst/>
          <a:rect l="0" t="0" r="0" b="0"/>
          <a:pathLst>
            <a:path>
              <a:moveTo>
                <a:pt x="1237588" y="0"/>
              </a:moveTo>
              <a:lnTo>
                <a:pt x="1237588" y="106409"/>
              </a:lnTo>
              <a:lnTo>
                <a:pt x="0" y="106409"/>
              </a:lnTo>
              <a:lnTo>
                <a:pt x="0" y="2128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781393-384A-4B12-8B84-C4668F007CCB}">
      <dsp:nvSpPr>
        <dsp:cNvPr id="0" name=""/>
        <dsp:cNvSpPr/>
      </dsp:nvSpPr>
      <dsp:spPr>
        <a:xfrm>
          <a:off x="1489984" y="775"/>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Build</a:t>
          </a:r>
        </a:p>
      </dsp:txBody>
      <dsp:txXfrm>
        <a:off x="1489984" y="775"/>
        <a:ext cx="1013427" cy="506713"/>
      </dsp:txXfrm>
    </dsp:sp>
    <dsp:sp modelId="{893A2895-1CCC-4034-897E-1530CD33C455}">
      <dsp:nvSpPr>
        <dsp:cNvPr id="0" name=""/>
        <dsp:cNvSpPr/>
      </dsp:nvSpPr>
      <dsp:spPr>
        <a:xfrm>
          <a:off x="1529315" y="51447"/>
          <a:ext cx="304028" cy="40537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B3B74B-870B-4B85-AEA7-BC16D8F42C7E}">
      <dsp:nvSpPr>
        <dsp:cNvPr id="0" name=""/>
        <dsp:cNvSpPr/>
      </dsp:nvSpPr>
      <dsp:spPr>
        <a:xfrm>
          <a:off x="252396" y="720309"/>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Code</a:t>
          </a:r>
          <a:endParaRPr lang="en-US" sz="1300" kern="1200" dirty="0"/>
        </a:p>
      </dsp:txBody>
      <dsp:txXfrm>
        <a:off x="252396" y="720309"/>
        <a:ext cx="1013427" cy="506713"/>
      </dsp:txXfrm>
    </dsp:sp>
    <dsp:sp modelId="{2444AA86-53F2-4A65-983B-CDF0D95EBD6E}">
      <dsp:nvSpPr>
        <dsp:cNvPr id="0" name=""/>
        <dsp:cNvSpPr/>
      </dsp:nvSpPr>
      <dsp:spPr>
        <a:xfrm>
          <a:off x="303067" y="770980"/>
          <a:ext cx="304028" cy="40537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73670A-6536-435D-B1DA-351D123F1D77}">
      <dsp:nvSpPr>
        <dsp:cNvPr id="0" name=""/>
        <dsp:cNvSpPr/>
      </dsp:nvSpPr>
      <dsp:spPr>
        <a:xfrm>
          <a:off x="1478644" y="720309"/>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Input</a:t>
          </a:r>
          <a:endParaRPr lang="en-US" sz="1300" kern="1200" dirty="0"/>
        </a:p>
      </dsp:txBody>
      <dsp:txXfrm>
        <a:off x="1478644" y="720309"/>
        <a:ext cx="1013427" cy="506713"/>
      </dsp:txXfrm>
    </dsp:sp>
    <dsp:sp modelId="{C92B01D5-F92F-4BAD-945E-00F3EB0650C3}">
      <dsp:nvSpPr>
        <dsp:cNvPr id="0" name=""/>
        <dsp:cNvSpPr/>
      </dsp:nvSpPr>
      <dsp:spPr>
        <a:xfrm>
          <a:off x="1529315" y="770980"/>
          <a:ext cx="304028" cy="40537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C41315-114F-437A-A48B-3E1C45374019}">
      <dsp:nvSpPr>
        <dsp:cNvPr id="0" name=""/>
        <dsp:cNvSpPr/>
      </dsp:nvSpPr>
      <dsp:spPr>
        <a:xfrm>
          <a:off x="2704892" y="720309"/>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Output</a:t>
          </a:r>
          <a:endParaRPr lang="en-US" sz="1300" kern="1200" dirty="0"/>
        </a:p>
      </dsp:txBody>
      <dsp:txXfrm>
        <a:off x="2704892" y="720309"/>
        <a:ext cx="1013427" cy="506713"/>
      </dsp:txXfrm>
    </dsp:sp>
    <dsp:sp modelId="{45916D82-8FD9-4881-BF37-B15F5132DF99}">
      <dsp:nvSpPr>
        <dsp:cNvPr id="0" name=""/>
        <dsp:cNvSpPr/>
      </dsp:nvSpPr>
      <dsp:spPr>
        <a:xfrm>
          <a:off x="2755563" y="770980"/>
          <a:ext cx="304028" cy="40537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54E308-02B4-486A-8B2E-7151E743DB96}">
      <dsp:nvSpPr>
        <dsp:cNvPr id="0" name=""/>
        <dsp:cNvSpPr/>
      </dsp:nvSpPr>
      <dsp:spPr>
        <a:xfrm>
          <a:off x="4544263" y="775"/>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Analysis</a:t>
          </a:r>
          <a:endParaRPr lang="en-US" sz="1300" kern="1200" dirty="0"/>
        </a:p>
      </dsp:txBody>
      <dsp:txXfrm>
        <a:off x="4544263" y="775"/>
        <a:ext cx="1013427" cy="506713"/>
      </dsp:txXfrm>
    </dsp:sp>
    <dsp:sp modelId="{4233B12C-7346-43DB-B415-E842379D2B90}">
      <dsp:nvSpPr>
        <dsp:cNvPr id="0" name=""/>
        <dsp:cNvSpPr/>
      </dsp:nvSpPr>
      <dsp:spPr>
        <a:xfrm>
          <a:off x="4594935" y="51447"/>
          <a:ext cx="304028" cy="40537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E7FFAF-25BD-4E00-ACF6-F1FBAEEDEA90}">
      <dsp:nvSpPr>
        <dsp:cNvPr id="0" name=""/>
        <dsp:cNvSpPr/>
      </dsp:nvSpPr>
      <dsp:spPr>
        <a:xfrm>
          <a:off x="3931139" y="720309"/>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Code</a:t>
          </a:r>
        </a:p>
      </dsp:txBody>
      <dsp:txXfrm>
        <a:off x="3931139" y="720309"/>
        <a:ext cx="1013427" cy="506713"/>
      </dsp:txXfrm>
    </dsp:sp>
    <dsp:sp modelId="{D27F7456-3988-4511-A4D5-1C091A88A722}">
      <dsp:nvSpPr>
        <dsp:cNvPr id="0" name=""/>
        <dsp:cNvSpPr/>
      </dsp:nvSpPr>
      <dsp:spPr>
        <a:xfrm>
          <a:off x="3981811" y="770980"/>
          <a:ext cx="304028" cy="40537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746E49-6C55-4C7A-AAE3-9D2D00ACD8DA}">
      <dsp:nvSpPr>
        <dsp:cNvPr id="0" name=""/>
        <dsp:cNvSpPr/>
      </dsp:nvSpPr>
      <dsp:spPr>
        <a:xfrm>
          <a:off x="5157387" y="720309"/>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Input</a:t>
          </a:r>
        </a:p>
      </dsp:txBody>
      <dsp:txXfrm>
        <a:off x="5157387" y="720309"/>
        <a:ext cx="1013427" cy="506713"/>
      </dsp:txXfrm>
    </dsp:sp>
    <dsp:sp modelId="{29EA45C1-199B-4D4C-A577-0AED1C26EDD2}">
      <dsp:nvSpPr>
        <dsp:cNvPr id="0" name=""/>
        <dsp:cNvSpPr/>
      </dsp:nvSpPr>
      <dsp:spPr>
        <a:xfrm>
          <a:off x="5208058" y="770980"/>
          <a:ext cx="304028" cy="40537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3B6C27-4411-4C48-A201-C2BBF1AB68FE}">
      <dsp:nvSpPr>
        <dsp:cNvPr id="0" name=""/>
        <dsp:cNvSpPr/>
      </dsp:nvSpPr>
      <dsp:spPr>
        <a:xfrm>
          <a:off x="3931139" y="1439843"/>
          <a:ext cx="1013427" cy="506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391"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Output</a:t>
          </a:r>
          <a:endParaRPr lang="en-US" sz="1300" kern="1200" dirty="0"/>
        </a:p>
      </dsp:txBody>
      <dsp:txXfrm>
        <a:off x="3931139" y="1439843"/>
        <a:ext cx="1013427" cy="506713"/>
      </dsp:txXfrm>
    </dsp:sp>
    <dsp:sp modelId="{CD97BAF9-89BD-46CE-AA35-E888AE342BDD}">
      <dsp:nvSpPr>
        <dsp:cNvPr id="0" name=""/>
        <dsp:cNvSpPr/>
      </dsp:nvSpPr>
      <dsp:spPr>
        <a:xfrm>
          <a:off x="3981811" y="1490514"/>
          <a:ext cx="304028" cy="40537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1A00E0-8A82-468F-9B2B-F8EB4AB6399D}" type="datetimeFigureOut">
              <a:rPr lang="en-US" smtClean="0"/>
              <a:t>10/20/2025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DC4D65-DA11-4126-9556-9310B8956503}" type="slidenum">
              <a:rPr lang="en-US" smtClean="0"/>
              <a:t>‹#›</a:t>
            </a:fld>
            <a:endParaRPr lang="en-US"/>
          </a:p>
        </p:txBody>
      </p:sp>
    </p:spTree>
    <p:extLst>
      <p:ext uri="{BB962C8B-B14F-4D97-AF65-F5344CB8AC3E}">
        <p14:creationId xmlns:p14="http://schemas.microsoft.com/office/powerpoint/2010/main" val="145337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F7AD5-1E06-481F-9C05-C3A40CB42C63}" type="datetimeFigureOut">
              <a:rPr lang="en-US" smtClean="0"/>
              <a:t>10/20/2025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BF22EF-CF13-4EA3-BA93-BBE40C153887}" type="slidenum">
              <a:rPr lang="en-US" smtClean="0"/>
              <a:t>‹#›</a:t>
            </a:fld>
            <a:endParaRPr lang="en-US"/>
          </a:p>
        </p:txBody>
      </p:sp>
    </p:spTree>
    <p:extLst>
      <p:ext uri="{BB962C8B-B14F-4D97-AF65-F5344CB8AC3E}">
        <p14:creationId xmlns:p14="http://schemas.microsoft.com/office/powerpoint/2010/main" val="951235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6248400"/>
            <a:ext cx="12192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9" name="Rectangle 8"/>
          <p:cNvSpPr/>
          <p:nvPr userDrawn="1"/>
        </p:nvSpPr>
        <p:spPr>
          <a:xfrm>
            <a:off x="0" y="1"/>
            <a:ext cx="12192000" cy="1194329"/>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ffectLst/>
            </a:endParaRPr>
          </a:p>
        </p:txBody>
      </p:sp>
      <p:sp>
        <p:nvSpPr>
          <p:cNvPr id="2" name="Title 1"/>
          <p:cNvSpPr>
            <a:spLocks noGrp="1"/>
          </p:cNvSpPr>
          <p:nvPr>
            <p:ph type="ctrTitle" hasCustomPrompt="1"/>
          </p:nvPr>
        </p:nvSpPr>
        <p:spPr>
          <a:xfrm>
            <a:off x="812800" y="3733800"/>
            <a:ext cx="10566400" cy="1219200"/>
          </a:xfrm>
        </p:spPr>
        <p:txBody>
          <a:bodyPr anchor="b"/>
          <a:lstStyle>
            <a:lvl1pPr algn="ctr">
              <a:defRPr sz="3600">
                <a:solidFill>
                  <a:srgbClr val="C8102E"/>
                </a:solidFill>
              </a:defRPr>
            </a:lvl1pPr>
          </a:lstStyle>
          <a:p>
            <a:r>
              <a:rPr lang="en-US" dirty="0"/>
              <a:t>Click here to edit Master title style</a:t>
            </a:r>
          </a:p>
        </p:txBody>
      </p:sp>
      <p:sp>
        <p:nvSpPr>
          <p:cNvPr id="3" name="Subtitle 2"/>
          <p:cNvSpPr>
            <a:spLocks noGrp="1"/>
          </p:cNvSpPr>
          <p:nvPr>
            <p:ph type="subTitle" idx="1"/>
          </p:nvPr>
        </p:nvSpPr>
        <p:spPr>
          <a:xfrm>
            <a:off x="1625600" y="5134240"/>
            <a:ext cx="8737600" cy="804862"/>
          </a:xfrm>
        </p:spPr>
        <p:txBody>
          <a:bodyPr>
            <a:normAutofit/>
          </a:bodyPr>
          <a:lstStyle>
            <a:lvl1pPr marL="0" indent="0" algn="ctr">
              <a:buNone/>
              <a:defRPr sz="2400" b="1">
                <a:solidFill>
                  <a:schemeClr val="tx1">
                    <a:lumMod val="75000"/>
                    <a:lumOff val="2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b="9020"/>
          <a:stretch/>
        </p:blipFill>
        <p:spPr>
          <a:xfrm>
            <a:off x="4344455" y="358251"/>
            <a:ext cx="3299890" cy="2689749"/>
          </a:xfrm>
          <a:prstGeom prst="rect">
            <a:avLst/>
          </a:prstGeom>
        </p:spPr>
      </p:pic>
    </p:spTree>
    <p:extLst>
      <p:ext uri="{BB962C8B-B14F-4D97-AF65-F5344CB8AC3E}">
        <p14:creationId xmlns:p14="http://schemas.microsoft.com/office/powerpoint/2010/main" val="5952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104648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10/20/2025</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7" name="Title Placeholder 1"/>
          <p:cNvSpPr>
            <a:spLocks noGrp="1"/>
          </p:cNvSpPr>
          <p:nvPr>
            <p:ph type="title"/>
          </p:nvPr>
        </p:nvSpPr>
        <p:spPr>
          <a:xfrm>
            <a:off x="609600" y="152400"/>
            <a:ext cx="10058400" cy="10668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51828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1" y="1981200"/>
            <a:ext cx="10138129"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10/20/2025</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8" name="Text Placeholder 7"/>
          <p:cNvSpPr>
            <a:spLocks noGrp="1"/>
          </p:cNvSpPr>
          <p:nvPr>
            <p:ph type="body" sz="quarter" idx="13" hasCustomPrompt="1"/>
          </p:nvPr>
        </p:nvSpPr>
        <p:spPr>
          <a:xfrm>
            <a:off x="609600" y="1371600"/>
            <a:ext cx="10160000" cy="533400"/>
          </a:xfrm>
        </p:spPr>
        <p:txBody>
          <a:bodyPr/>
          <a:lstStyle>
            <a:lvl1pPr marL="0" indent="0">
              <a:buNone/>
              <a:defRPr b="1" baseline="0">
                <a:solidFill>
                  <a:srgbClr val="C8102E"/>
                </a:solidFill>
              </a:defRPr>
            </a:lvl1pPr>
          </a:lstStyle>
          <a:p>
            <a:pPr lvl="0"/>
            <a:r>
              <a:rPr lang="en-US" dirty="0"/>
              <a:t>Sub-Header Text goes here</a:t>
            </a:r>
          </a:p>
        </p:txBody>
      </p:sp>
    </p:spTree>
    <p:extLst>
      <p:ext uri="{BB962C8B-B14F-4D97-AF65-F5344CB8AC3E}">
        <p14:creationId xmlns:p14="http://schemas.microsoft.com/office/powerpoint/2010/main" val="329578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7800"/>
            <a:ext cx="5384800" cy="46783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384800" cy="46783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10/20/2025</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51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524002"/>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524002"/>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10/20/2025</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10" name="Content Placeholder 2"/>
          <p:cNvSpPr>
            <a:spLocks noGrp="1"/>
          </p:cNvSpPr>
          <p:nvPr>
            <p:ph sz="half" idx="13"/>
          </p:nvPr>
        </p:nvSpPr>
        <p:spPr>
          <a:xfrm>
            <a:off x="609600" y="3810001"/>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197600" y="3810001"/>
            <a:ext cx="53848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22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352550"/>
            <a:ext cx="5127313" cy="639762"/>
          </a:xfrm>
        </p:spPr>
        <p:txBody>
          <a:bodyPr anchor="b"/>
          <a:lstStyle>
            <a:lvl1pPr marL="0" indent="0" algn="ctr">
              <a:buNone/>
              <a:defRPr sz="24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1" y="1992312"/>
            <a:ext cx="51273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88568" y="1352550"/>
            <a:ext cx="5084233" cy="639762"/>
          </a:xfrm>
        </p:spPr>
        <p:txBody>
          <a:bodyPr anchor="b"/>
          <a:lstStyle>
            <a:lvl1pPr marL="0" indent="0" algn="ctr">
              <a:buNone/>
              <a:defRPr sz="24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88568" y="1992312"/>
            <a:ext cx="50842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76A6A54-2A6B-4242-B691-C4DE4231F394}" type="datetimeFigureOut">
              <a:rPr lang="en-US" smtClean="0"/>
              <a:t>10/20/2025</a:t>
            </a:fld>
            <a:endParaRPr lang="en-US"/>
          </a:p>
        </p:txBody>
      </p:sp>
      <p:sp>
        <p:nvSpPr>
          <p:cNvPr id="9" name="Slide Number Placeholder 8"/>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81100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76A6A54-2A6B-4242-B691-C4DE4231F394}" type="datetimeFigureOut">
              <a:rPr lang="en-US" smtClean="0"/>
              <a:t>10/20/2025</a:t>
            </a:fld>
            <a:endParaRPr lang="en-US"/>
          </a:p>
        </p:txBody>
      </p:sp>
      <p:sp>
        <p:nvSpPr>
          <p:cNvPr id="4" name="Footer Placeholder 3"/>
          <p:cNvSpPr>
            <a:spLocks noGrp="1"/>
          </p:cNvSpPr>
          <p:nvPr>
            <p:ph type="ftr" sz="quarter" idx="11"/>
          </p:nvPr>
        </p:nvSpPr>
        <p:spPr>
          <a:xfrm>
            <a:off x="4165600" y="640080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380070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A6A54-2A6B-4242-B691-C4DE4231F394}" type="datetimeFigureOut">
              <a:rPr lang="en-US" smtClean="0"/>
              <a:t>10/20/2025</a:t>
            </a:fld>
            <a:endParaRPr lang="en-US"/>
          </a:p>
        </p:txBody>
      </p:sp>
      <p:sp>
        <p:nvSpPr>
          <p:cNvPr id="4" name="Slide Number Placeholder 3"/>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40530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248400"/>
            <a:ext cx="12192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5" name="Rectangle 14"/>
          <p:cNvSpPr/>
          <p:nvPr userDrawn="1"/>
        </p:nvSpPr>
        <p:spPr>
          <a:xfrm>
            <a:off x="0" y="0"/>
            <a:ext cx="12192000" cy="1219200"/>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ffectLst/>
            </a:endParaRPr>
          </a:p>
        </p:txBody>
      </p:sp>
      <p:sp>
        <p:nvSpPr>
          <p:cNvPr id="2" name="Title Placeholder 1"/>
          <p:cNvSpPr>
            <a:spLocks noGrp="1"/>
          </p:cNvSpPr>
          <p:nvPr>
            <p:ph type="title"/>
          </p:nvPr>
        </p:nvSpPr>
        <p:spPr>
          <a:xfrm>
            <a:off x="609600" y="152400"/>
            <a:ext cx="100584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371600"/>
            <a:ext cx="109728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8000" y="6340476"/>
            <a:ext cx="1219200" cy="365125"/>
          </a:xfrm>
          <a:prstGeom prst="rect">
            <a:avLst/>
          </a:prstGeom>
        </p:spPr>
        <p:txBody>
          <a:bodyPr vert="horz" lIns="91440" tIns="45720" rIns="91440" bIns="45720" rtlCol="0" anchor="ctr"/>
          <a:lstStyle>
            <a:lvl1pPr algn="l">
              <a:defRPr sz="1200">
                <a:solidFill>
                  <a:schemeClr val="bg1"/>
                </a:solidFill>
              </a:defRPr>
            </a:lvl1pPr>
          </a:lstStyle>
          <a:p>
            <a:fld id="{176A6A54-2A6B-4242-B691-C4DE4231F394}" type="datetimeFigureOut">
              <a:rPr lang="en-US" smtClean="0"/>
              <a:pPr/>
              <a:t>10/20/2025</a:t>
            </a:fld>
            <a:endParaRPr lang="en-US"/>
          </a:p>
        </p:txBody>
      </p:sp>
      <p:sp>
        <p:nvSpPr>
          <p:cNvPr id="6" name="Slide Number Placeholder 5"/>
          <p:cNvSpPr>
            <a:spLocks noGrp="1"/>
          </p:cNvSpPr>
          <p:nvPr>
            <p:ph type="sldNum" sz="quarter" idx="4"/>
          </p:nvPr>
        </p:nvSpPr>
        <p:spPr>
          <a:xfrm>
            <a:off x="9855200" y="6324601"/>
            <a:ext cx="1828800" cy="365125"/>
          </a:xfrm>
          <a:prstGeom prst="rect">
            <a:avLst/>
          </a:prstGeom>
        </p:spPr>
        <p:txBody>
          <a:bodyPr vert="horz" lIns="91440" tIns="45720" rIns="91440" bIns="45720" rtlCol="0" anchor="ctr"/>
          <a:lstStyle>
            <a:lvl1pPr algn="r">
              <a:defRPr sz="1200">
                <a:solidFill>
                  <a:schemeClr val="bg1"/>
                </a:solidFill>
              </a:defRPr>
            </a:lvl1pPr>
          </a:lstStyle>
          <a:p>
            <a:fld id="{B2FED1A7-FB98-43FD-AA3D-E7C3EC56B298}" type="slidenum">
              <a:rPr lang="en-US" smtClean="0"/>
              <a:pPr/>
              <a:t>‹#›</a:t>
            </a:fld>
            <a:endParaRPr lang="en-US"/>
          </a:p>
        </p:txBody>
      </p:sp>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200" y="381000"/>
            <a:ext cx="678610" cy="1180958"/>
          </a:xfrm>
          <a:prstGeom prst="rect">
            <a:avLst/>
          </a:prstGeom>
        </p:spPr>
      </p:pic>
    </p:spTree>
    <p:extLst>
      <p:ext uri="{BB962C8B-B14F-4D97-AF65-F5344CB8AC3E}">
        <p14:creationId xmlns:p14="http://schemas.microsoft.com/office/powerpoint/2010/main" val="137637821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6" r:id="rId3"/>
    <p:sldLayoutId id="2147483661" r:id="rId4"/>
    <p:sldLayoutId id="2147483665" r:id="rId5"/>
    <p:sldLayoutId id="2147483662" r:id="rId6"/>
    <p:sldLayoutId id="2147483663" r:id="rId7"/>
    <p:sldLayoutId id="2147483664" r:id="rId8"/>
  </p:sldLayoutIdLst>
  <p:txStyles>
    <p:titleStyle>
      <a:lvl1pPr algn="l" defTabSz="914400" rtl="0" eaLnBrk="1" latinLnBrk="0" hangingPunct="1">
        <a:spcBef>
          <a:spcPct val="0"/>
        </a:spcBef>
        <a:buNone/>
        <a:defRPr sz="4000" b="1" kern="1200">
          <a:solidFill>
            <a:schemeClr val="bg1"/>
          </a:solidFill>
          <a:latin typeface="+mj-lt"/>
          <a:ea typeface="Roboto Slab" pitchFamily="2" charset="0"/>
          <a:cs typeface="Arial" pitchFamily="34" charset="0"/>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17.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osit.clou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NUFORC/ufo-sightings" TargetMode="External"/><Relationship Id="rId2" Type="http://schemas.openxmlformats.org/officeDocument/2006/relationships/hyperlink" Target="https://nuforc.org/" TargetMode="External"/><Relationship Id="rId1" Type="http://schemas.openxmlformats.org/officeDocument/2006/relationships/slideLayout" Target="../slideLayouts/slideLayout2.xml"/><Relationship Id="rId5" Type="http://schemas.openxmlformats.org/officeDocument/2006/relationships/hyperlink" Target="https://www.ipums.org/projects/ipums-nhgis" TargetMode="External"/><Relationship Id="rId4" Type="http://schemas.openxmlformats.org/officeDocument/2006/relationships/hyperlink" Target="https://census.gov/"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2800" y="3276600"/>
            <a:ext cx="10566400" cy="1219200"/>
          </a:xfrm>
        </p:spPr>
        <p:txBody>
          <a:bodyPr/>
          <a:lstStyle/>
          <a:p>
            <a:r>
              <a:rPr lang="en-US" dirty="0"/>
              <a:t>R-</a:t>
            </a:r>
            <a:r>
              <a:rPr lang="en-US" dirty="0" err="1"/>
              <a:t>ticulating</a:t>
            </a:r>
            <a:r>
              <a:rPr lang="en-US" dirty="0"/>
              <a:t> Data</a:t>
            </a:r>
            <a:br>
              <a:rPr lang="en-US" dirty="0"/>
            </a:br>
            <a:r>
              <a:rPr lang="en-US" sz="2400" dirty="0"/>
              <a:t>A Data Cleaning and Visualization Demo</a:t>
            </a:r>
            <a:endParaRPr lang="en-US" dirty="0"/>
          </a:p>
        </p:txBody>
      </p:sp>
      <p:sp>
        <p:nvSpPr>
          <p:cNvPr id="4" name="Subtitle 3"/>
          <p:cNvSpPr>
            <a:spLocks noGrp="1"/>
          </p:cNvSpPr>
          <p:nvPr>
            <p:ph type="subTitle" idx="1"/>
          </p:nvPr>
        </p:nvSpPr>
        <p:spPr>
          <a:xfrm>
            <a:off x="1727200" y="5029200"/>
            <a:ext cx="8737600" cy="804862"/>
          </a:xfrm>
        </p:spPr>
        <p:txBody>
          <a:bodyPr>
            <a:normAutofit fontScale="92500" lnSpcReduction="10000"/>
          </a:bodyPr>
          <a:lstStyle/>
          <a:p>
            <a:r>
              <a:rPr lang="en-US" dirty="0"/>
              <a:t>Jeremy R. Groves, Ph.D, ACUE</a:t>
            </a:r>
          </a:p>
          <a:p>
            <a:r>
              <a:rPr lang="en-US" b="0" dirty="0"/>
              <a:t>IEA Conference – October 24, 2025</a:t>
            </a:r>
          </a:p>
        </p:txBody>
      </p:sp>
    </p:spTree>
    <p:extLst>
      <p:ext uri="{BB962C8B-B14F-4D97-AF65-F5344CB8AC3E}">
        <p14:creationId xmlns:p14="http://schemas.microsoft.com/office/powerpoint/2010/main" val="239249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587A-00D5-83DF-0B52-BDA6AE48CA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90868A-5067-2CD6-EEAC-9048061CAA30}"/>
              </a:ext>
            </a:extLst>
          </p:cNvPr>
          <p:cNvSpPr>
            <a:spLocks noGrp="1"/>
          </p:cNvSpPr>
          <p:nvPr>
            <p:ph type="title"/>
          </p:nvPr>
        </p:nvSpPr>
        <p:spPr/>
        <p:txBody>
          <a:bodyPr/>
          <a:lstStyle/>
          <a:p>
            <a:r>
              <a:rPr lang="en-US" dirty="0"/>
              <a:t>Finding our Data</a:t>
            </a:r>
          </a:p>
        </p:txBody>
      </p:sp>
      <p:sp>
        <p:nvSpPr>
          <p:cNvPr id="2" name="Content Placeholder 1">
            <a:extLst>
              <a:ext uri="{FF2B5EF4-FFF2-40B4-BE49-F238E27FC236}">
                <a16:creationId xmlns:a16="http://schemas.microsoft.com/office/drawing/2014/main" id="{B052FF0B-864D-EC8E-D9EA-70BF22242389}"/>
              </a:ext>
            </a:extLst>
          </p:cNvPr>
          <p:cNvSpPr>
            <a:spLocks noGrp="1"/>
          </p:cNvSpPr>
          <p:nvPr>
            <p:ph idx="1"/>
          </p:nvPr>
        </p:nvSpPr>
        <p:spPr>
          <a:xfrm>
            <a:off x="609600" y="4419600"/>
            <a:ext cx="11353800" cy="1600200"/>
          </a:xfrm>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6" name="Content Placeholder 1">
            <a:extLst>
              <a:ext uri="{FF2B5EF4-FFF2-40B4-BE49-F238E27FC236}">
                <a16:creationId xmlns:a16="http://schemas.microsoft.com/office/drawing/2014/main" id="{84BE0E73-583B-A51A-5A01-364A8FA260D4}"/>
              </a:ext>
            </a:extLst>
          </p:cNvPr>
          <p:cNvSpPr txBox="1">
            <a:spLocks/>
          </p:cNvSpPr>
          <p:nvPr/>
        </p:nvSpPr>
        <p:spPr>
          <a:xfrm>
            <a:off x="609600" y="1371600"/>
            <a:ext cx="67056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File Manager in RStudio (RS)</a:t>
            </a:r>
          </a:p>
          <a:p>
            <a:pPr lvl="1"/>
            <a:r>
              <a:rPr lang="en-US" sz="2400" dirty="0"/>
              <a:t>In the lower-right pane in RS, you will find a FILES tab. This will show you the files and folders in your current working directory. </a:t>
            </a:r>
          </a:p>
          <a:p>
            <a:pPr lvl="1"/>
            <a:r>
              <a:rPr lang="en-US" sz="2400" dirty="0"/>
              <a:t>We have set up our file structure all under the “Build” folder</a:t>
            </a:r>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p:txBody>
      </p:sp>
      <p:graphicFrame>
        <p:nvGraphicFramePr>
          <p:cNvPr id="7" name="Diagram 6">
            <a:extLst>
              <a:ext uri="{FF2B5EF4-FFF2-40B4-BE49-F238E27FC236}">
                <a16:creationId xmlns:a16="http://schemas.microsoft.com/office/drawing/2014/main" id="{EE116F59-B039-F655-1EEF-BC23171F9665}"/>
              </a:ext>
            </a:extLst>
          </p:cNvPr>
          <p:cNvGraphicFramePr/>
          <p:nvPr>
            <p:extLst>
              <p:ext uri="{D42A27DB-BD31-4B8C-83A1-F6EECF244321}">
                <p14:modId xmlns:p14="http://schemas.microsoft.com/office/powerpoint/2010/main" val="855089850"/>
              </p:ext>
            </p:extLst>
          </p:nvPr>
        </p:nvGraphicFramePr>
        <p:xfrm>
          <a:off x="7696200" y="4090396"/>
          <a:ext cx="3984812" cy="1947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C0BB0AE3-82CD-0BD8-C7B5-7DCD9AEAA053}"/>
              </a:ext>
            </a:extLst>
          </p:cNvPr>
          <p:cNvPicPr>
            <a:picLocks noChangeAspect="1"/>
          </p:cNvPicPr>
          <p:nvPr/>
        </p:nvPicPr>
        <p:blipFill>
          <a:blip r:embed="rId7"/>
          <a:srcRect r="56226"/>
          <a:stretch>
            <a:fillRect/>
          </a:stretch>
        </p:blipFill>
        <p:spPr>
          <a:xfrm>
            <a:off x="7368988" y="1752600"/>
            <a:ext cx="4510513" cy="2133600"/>
          </a:xfrm>
          <a:prstGeom prst="rect">
            <a:avLst/>
          </a:prstGeom>
        </p:spPr>
      </p:pic>
      <p:graphicFrame>
        <p:nvGraphicFramePr>
          <p:cNvPr id="9" name="Diagram 8">
            <a:extLst>
              <a:ext uri="{FF2B5EF4-FFF2-40B4-BE49-F238E27FC236}">
                <a16:creationId xmlns:a16="http://schemas.microsoft.com/office/drawing/2014/main" id="{8E8C9A90-BF71-DEF1-8B44-B0C5EEC314DD}"/>
              </a:ext>
            </a:extLst>
          </p:cNvPr>
          <p:cNvGraphicFramePr/>
          <p:nvPr>
            <p:extLst>
              <p:ext uri="{D42A27DB-BD31-4B8C-83A1-F6EECF244321}">
                <p14:modId xmlns:p14="http://schemas.microsoft.com/office/powerpoint/2010/main" val="2519268989"/>
              </p:ext>
            </p:extLst>
          </p:nvPr>
        </p:nvGraphicFramePr>
        <p:xfrm>
          <a:off x="510988" y="4246033"/>
          <a:ext cx="6423212" cy="19473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A4BDDFB-00DA-8D9A-DD33-E768EAC3BD69}"/>
              </a:ext>
            </a:extLst>
          </p:cNvPr>
          <p:cNvSpPr txBox="1"/>
          <p:nvPr/>
        </p:nvSpPr>
        <p:spPr>
          <a:xfrm>
            <a:off x="914400" y="5672879"/>
            <a:ext cx="3223959" cy="369332"/>
          </a:xfrm>
          <a:prstGeom prst="rect">
            <a:avLst/>
          </a:prstGeom>
          <a:noFill/>
        </p:spPr>
        <p:txBody>
          <a:bodyPr wrap="none" rtlCol="0">
            <a:spAutoFit/>
          </a:bodyPr>
          <a:lstStyle/>
          <a:p>
            <a:r>
              <a:rPr lang="en-US" dirty="0"/>
              <a:t>Good structure for readability</a:t>
            </a:r>
          </a:p>
        </p:txBody>
      </p:sp>
    </p:spTree>
    <p:extLst>
      <p:ext uri="{BB962C8B-B14F-4D97-AF65-F5344CB8AC3E}">
        <p14:creationId xmlns:p14="http://schemas.microsoft.com/office/powerpoint/2010/main" val="2889110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B8A00D-560C-0CB2-519F-1EFE5FE2DC4A}"/>
              </a:ext>
            </a:extLst>
          </p:cNvPr>
          <p:cNvSpPr>
            <a:spLocks noGrp="1"/>
          </p:cNvSpPr>
          <p:nvPr>
            <p:ph idx="1"/>
          </p:nvPr>
        </p:nvSpPr>
        <p:spPr/>
        <p:txBody>
          <a:bodyPr>
            <a:normAutofit/>
          </a:bodyPr>
          <a:lstStyle/>
          <a:p>
            <a:r>
              <a:rPr lang="en-US" sz="2400" dirty="0"/>
              <a:t>One key element of any project is keeping track of what you are doing and reproducibility. This is why we always script everything!</a:t>
            </a:r>
          </a:p>
          <a:p>
            <a:r>
              <a:rPr lang="en-US" sz="2400" dirty="0"/>
              <a:t>Open a new script using the        in the upper-left corner of RStudio.</a:t>
            </a:r>
          </a:p>
          <a:p>
            <a:r>
              <a:rPr lang="en-US" sz="2400" dirty="0"/>
              <a:t>Start by adding a title and description, clean our workspace, and load our libraries.</a:t>
            </a:r>
          </a:p>
        </p:txBody>
      </p:sp>
      <p:sp>
        <p:nvSpPr>
          <p:cNvPr id="3" name="Title 2">
            <a:extLst>
              <a:ext uri="{FF2B5EF4-FFF2-40B4-BE49-F238E27FC236}">
                <a16:creationId xmlns:a16="http://schemas.microsoft.com/office/drawing/2014/main" id="{FEB86683-FFCA-F585-ADB6-59E2E357DA3E}"/>
              </a:ext>
            </a:extLst>
          </p:cNvPr>
          <p:cNvSpPr>
            <a:spLocks noGrp="1"/>
          </p:cNvSpPr>
          <p:nvPr>
            <p:ph type="title"/>
          </p:nvPr>
        </p:nvSpPr>
        <p:spPr/>
        <p:txBody>
          <a:bodyPr/>
          <a:lstStyle/>
          <a:p>
            <a:r>
              <a:rPr lang="en-US" dirty="0"/>
              <a:t>Scripting</a:t>
            </a:r>
          </a:p>
        </p:txBody>
      </p:sp>
      <p:pic>
        <p:nvPicPr>
          <p:cNvPr id="5" name="Picture 4">
            <a:extLst>
              <a:ext uri="{FF2B5EF4-FFF2-40B4-BE49-F238E27FC236}">
                <a16:creationId xmlns:a16="http://schemas.microsoft.com/office/drawing/2014/main" id="{0E7D2A41-9688-64DF-F253-B6FBEA981C6F}"/>
              </a:ext>
            </a:extLst>
          </p:cNvPr>
          <p:cNvPicPr>
            <a:picLocks noChangeAspect="1"/>
          </p:cNvPicPr>
          <p:nvPr/>
        </p:nvPicPr>
        <p:blipFill>
          <a:blip r:embed="rId2"/>
          <a:stretch>
            <a:fillRect/>
          </a:stretch>
        </p:blipFill>
        <p:spPr>
          <a:xfrm>
            <a:off x="4876800" y="2286000"/>
            <a:ext cx="550197" cy="324476"/>
          </a:xfrm>
          <a:prstGeom prst="rect">
            <a:avLst/>
          </a:prstGeom>
        </p:spPr>
      </p:pic>
      <p:pic>
        <p:nvPicPr>
          <p:cNvPr id="7" name="Picture 6">
            <a:extLst>
              <a:ext uri="{FF2B5EF4-FFF2-40B4-BE49-F238E27FC236}">
                <a16:creationId xmlns:a16="http://schemas.microsoft.com/office/drawing/2014/main" id="{E43450BD-C9A2-999E-37A5-4F539F57E328}"/>
              </a:ext>
            </a:extLst>
          </p:cNvPr>
          <p:cNvPicPr>
            <a:picLocks noChangeAspect="1"/>
          </p:cNvPicPr>
          <p:nvPr/>
        </p:nvPicPr>
        <p:blipFill>
          <a:blip r:embed="rId3"/>
          <a:stretch>
            <a:fillRect/>
          </a:stretch>
        </p:blipFill>
        <p:spPr>
          <a:xfrm>
            <a:off x="609600" y="3524876"/>
            <a:ext cx="10307488" cy="2581635"/>
          </a:xfrm>
          <a:prstGeom prst="rect">
            <a:avLst/>
          </a:prstGeom>
          <a:ln>
            <a:solidFill>
              <a:schemeClr val="tx1"/>
            </a:solidFill>
          </a:ln>
        </p:spPr>
      </p:pic>
    </p:spTree>
    <p:extLst>
      <p:ext uri="{BB962C8B-B14F-4D97-AF65-F5344CB8AC3E}">
        <p14:creationId xmlns:p14="http://schemas.microsoft.com/office/powerpoint/2010/main" val="835757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A440E-E054-FDA2-A4DD-37EA935F241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D777D7-B06C-5010-D4E6-F1D0A04694F6}"/>
              </a:ext>
            </a:extLst>
          </p:cNvPr>
          <p:cNvSpPr>
            <a:spLocks noGrp="1"/>
          </p:cNvSpPr>
          <p:nvPr>
            <p:ph idx="1"/>
          </p:nvPr>
        </p:nvSpPr>
        <p:spPr/>
        <p:txBody>
          <a:bodyPr>
            <a:normAutofit/>
          </a:bodyPr>
          <a:lstStyle/>
          <a:p>
            <a:r>
              <a:rPr lang="en-US" sz="2400" dirty="0"/>
              <a:t>Once we have our libraries loaded, we need to put the data we will use in our Environment.</a:t>
            </a:r>
            <a:endParaRPr lang="en-US" dirty="0"/>
          </a:p>
          <a:p>
            <a:endParaRPr lang="en-US" sz="4000" dirty="0"/>
          </a:p>
          <a:p>
            <a:endParaRPr lang="en-US" dirty="0"/>
          </a:p>
          <a:p>
            <a:endParaRPr lang="en-US" dirty="0"/>
          </a:p>
          <a:p>
            <a:r>
              <a:rPr lang="en-US" sz="2400" dirty="0"/>
              <a:t>This will read the text file of UFO sightings and two pre-made </a:t>
            </a:r>
            <a:r>
              <a:rPr lang="en-US" sz="2400" dirty="0" err="1"/>
              <a:t>Rdata</a:t>
            </a:r>
            <a:r>
              <a:rPr lang="en-US" sz="2400" dirty="0"/>
              <a:t> files that we created using the APIs </a:t>
            </a:r>
            <a:r>
              <a:rPr lang="en-US" sz="1800" i="1" dirty="0"/>
              <a:t>{the code is in the Build </a:t>
            </a:r>
            <a:r>
              <a:rPr lang="en-US" sz="1800" i="1" dirty="0" err="1"/>
              <a:t>Data.R</a:t>
            </a:r>
            <a:r>
              <a:rPr lang="en-US" sz="1800" i="1" dirty="0"/>
              <a:t> script}.</a:t>
            </a:r>
          </a:p>
          <a:p>
            <a:r>
              <a:rPr lang="en-US" sz="2400" dirty="0"/>
              <a:t>Note that this code assigns each dataframe to the object that is located at the start of the line </a:t>
            </a:r>
            <a:r>
              <a:rPr lang="en-US" sz="1800" i="1" dirty="0"/>
              <a:t>{R is an objected orientated language, so everything is an object of some type}</a:t>
            </a:r>
            <a:endParaRPr lang="en-US" sz="2400" i="1" dirty="0"/>
          </a:p>
        </p:txBody>
      </p:sp>
      <p:sp>
        <p:nvSpPr>
          <p:cNvPr id="3" name="Title 2">
            <a:extLst>
              <a:ext uri="{FF2B5EF4-FFF2-40B4-BE49-F238E27FC236}">
                <a16:creationId xmlns:a16="http://schemas.microsoft.com/office/drawing/2014/main" id="{67342CCE-FD39-F4B6-7128-4C5E50509A3C}"/>
              </a:ext>
            </a:extLst>
          </p:cNvPr>
          <p:cNvSpPr>
            <a:spLocks noGrp="1"/>
          </p:cNvSpPr>
          <p:nvPr>
            <p:ph type="title"/>
          </p:nvPr>
        </p:nvSpPr>
        <p:spPr/>
        <p:txBody>
          <a:bodyPr/>
          <a:lstStyle/>
          <a:p>
            <a:r>
              <a:rPr lang="en-US" dirty="0"/>
              <a:t>Loading in our data</a:t>
            </a:r>
          </a:p>
        </p:txBody>
      </p:sp>
      <p:pic>
        <p:nvPicPr>
          <p:cNvPr id="10" name="Picture 9">
            <a:extLst>
              <a:ext uri="{FF2B5EF4-FFF2-40B4-BE49-F238E27FC236}">
                <a16:creationId xmlns:a16="http://schemas.microsoft.com/office/drawing/2014/main" id="{6BBE0D6F-C88A-3582-D4A9-3CB64739606C}"/>
              </a:ext>
            </a:extLst>
          </p:cNvPr>
          <p:cNvPicPr>
            <a:picLocks noChangeAspect="1"/>
          </p:cNvPicPr>
          <p:nvPr/>
        </p:nvPicPr>
        <p:blipFill>
          <a:blip r:embed="rId2"/>
          <a:stretch>
            <a:fillRect/>
          </a:stretch>
        </p:blipFill>
        <p:spPr>
          <a:xfrm>
            <a:off x="586292" y="2209800"/>
            <a:ext cx="10431331" cy="1581371"/>
          </a:xfrm>
          <a:prstGeom prst="rect">
            <a:avLst/>
          </a:prstGeom>
          <a:ln>
            <a:solidFill>
              <a:schemeClr val="tx1"/>
            </a:solidFill>
          </a:ln>
        </p:spPr>
      </p:pic>
    </p:spTree>
    <p:extLst>
      <p:ext uri="{BB962C8B-B14F-4D97-AF65-F5344CB8AC3E}">
        <p14:creationId xmlns:p14="http://schemas.microsoft.com/office/powerpoint/2010/main" val="3600939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96F41-467D-FE7C-0305-1392497692B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867C94-FF09-B2EA-101B-C924E693AB5E}"/>
              </a:ext>
            </a:extLst>
          </p:cNvPr>
          <p:cNvSpPr>
            <a:spLocks noGrp="1"/>
          </p:cNvSpPr>
          <p:nvPr>
            <p:ph idx="1"/>
          </p:nvPr>
        </p:nvSpPr>
        <p:spPr/>
        <p:txBody>
          <a:bodyPr>
            <a:normAutofit/>
          </a:bodyPr>
          <a:lstStyle/>
          <a:p>
            <a:r>
              <a:rPr lang="en-US" sz="2400" dirty="0"/>
              <a:t>We can use the </a:t>
            </a:r>
            <a:r>
              <a:rPr lang="en-US" sz="2400" b="1" dirty="0">
                <a:latin typeface="Cascadia Code SemiBold" panose="020B0609020000020004" pitchFamily="49" charset="0"/>
                <a:ea typeface="Cascadia Code SemiBold" panose="020B0609020000020004" pitchFamily="49" charset="0"/>
                <a:cs typeface="Cascadia Code SemiBold" panose="020B0609020000020004" pitchFamily="49" charset="0"/>
              </a:rPr>
              <a:t>head() </a:t>
            </a:r>
            <a:r>
              <a:rPr lang="en-US" sz="2400" dirty="0"/>
              <a:t>command to see what our data looks like. You can type the command directly in the console if you like.</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an ‘sf’ object meaning that is designed for geographic work </a:t>
            </a:r>
            <a:r>
              <a:rPr lang="en-US" sz="1800" i="1" dirty="0"/>
              <a:t>{see the projection information} </a:t>
            </a:r>
            <a:r>
              <a:rPr lang="en-US" sz="2400" dirty="0"/>
              <a:t>and the ‘</a:t>
            </a:r>
            <a:r>
              <a:rPr lang="en-US" sz="2400" u="sng" dirty="0"/>
              <a:t>geometry</a:t>
            </a:r>
            <a:r>
              <a:rPr lang="en-US" sz="2400" dirty="0"/>
              <a:t>’ column which contains the coordinates for the shapes </a:t>
            </a:r>
            <a:r>
              <a:rPr lang="en-US" sz="1800" i="1" dirty="0"/>
              <a:t>{state outlines}</a:t>
            </a:r>
            <a:r>
              <a:rPr lang="en-US" sz="2400" dirty="0"/>
              <a:t>.</a:t>
            </a:r>
            <a:endParaRPr lang="en-US" sz="4000" dirty="0"/>
          </a:p>
        </p:txBody>
      </p:sp>
      <p:sp>
        <p:nvSpPr>
          <p:cNvPr id="3" name="Title 2">
            <a:extLst>
              <a:ext uri="{FF2B5EF4-FFF2-40B4-BE49-F238E27FC236}">
                <a16:creationId xmlns:a16="http://schemas.microsoft.com/office/drawing/2014/main" id="{B0EC8210-C085-4103-E921-F6B517CB46AF}"/>
              </a:ext>
            </a:extLst>
          </p:cNvPr>
          <p:cNvSpPr>
            <a:spLocks noGrp="1"/>
          </p:cNvSpPr>
          <p:nvPr>
            <p:ph type="title"/>
          </p:nvPr>
        </p:nvSpPr>
        <p:spPr/>
        <p:txBody>
          <a:bodyPr/>
          <a:lstStyle/>
          <a:p>
            <a:r>
              <a:rPr lang="en-US" dirty="0"/>
              <a:t>Viewing the Mess</a:t>
            </a:r>
          </a:p>
        </p:txBody>
      </p:sp>
      <p:pic>
        <p:nvPicPr>
          <p:cNvPr id="5" name="Picture 4">
            <a:extLst>
              <a:ext uri="{FF2B5EF4-FFF2-40B4-BE49-F238E27FC236}">
                <a16:creationId xmlns:a16="http://schemas.microsoft.com/office/drawing/2014/main" id="{B0B5FA39-8F31-2663-FC5F-D4BE91C58CFB}"/>
              </a:ext>
            </a:extLst>
          </p:cNvPr>
          <p:cNvPicPr>
            <a:picLocks noChangeAspect="1"/>
          </p:cNvPicPr>
          <p:nvPr/>
        </p:nvPicPr>
        <p:blipFill>
          <a:blip r:embed="rId2"/>
          <a:stretch>
            <a:fillRect/>
          </a:stretch>
        </p:blipFill>
        <p:spPr>
          <a:xfrm>
            <a:off x="604964" y="2209800"/>
            <a:ext cx="10469436" cy="2638793"/>
          </a:xfrm>
          <a:prstGeom prst="rect">
            <a:avLst/>
          </a:prstGeom>
          <a:ln>
            <a:solidFill>
              <a:schemeClr val="tx1"/>
            </a:solidFill>
          </a:ln>
        </p:spPr>
      </p:pic>
      <p:sp>
        <p:nvSpPr>
          <p:cNvPr id="6" name="Rectangle 5">
            <a:extLst>
              <a:ext uri="{FF2B5EF4-FFF2-40B4-BE49-F238E27FC236}">
                <a16:creationId xmlns:a16="http://schemas.microsoft.com/office/drawing/2014/main" id="{24EC7698-D2D3-C977-FAC6-641C4AF1D643}"/>
              </a:ext>
            </a:extLst>
          </p:cNvPr>
          <p:cNvSpPr/>
          <p:nvPr/>
        </p:nvSpPr>
        <p:spPr>
          <a:xfrm>
            <a:off x="604964" y="2819400"/>
            <a:ext cx="6557836" cy="762000"/>
          </a:xfrm>
          <a:prstGeom prst="rect">
            <a:avLst/>
          </a:prstGeom>
          <a:solidFill>
            <a:srgbClr val="FFFF00">
              <a:alpha val="3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42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F96B4-20E6-C3F8-7A48-50E1A5C8C0F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015DC7-62BD-71F2-D4AD-C11A3A2513A5}"/>
              </a:ext>
            </a:extLst>
          </p:cNvPr>
          <p:cNvSpPr>
            <a:spLocks noGrp="1"/>
          </p:cNvSpPr>
          <p:nvPr>
            <p:ph idx="1"/>
          </p:nvPr>
        </p:nvSpPr>
        <p:spPr/>
        <p:txBody>
          <a:bodyPr>
            <a:normAutofit/>
          </a:bodyPr>
          <a:lstStyle/>
          <a:p>
            <a:endParaRPr lang="en-US" sz="2400" dirty="0"/>
          </a:p>
          <a:p>
            <a:endParaRPr lang="en-US" sz="2400" dirty="0"/>
          </a:p>
          <a:p>
            <a:endParaRPr lang="en-US" sz="2400" dirty="0"/>
          </a:p>
          <a:p>
            <a:r>
              <a:rPr lang="en-US" sz="2400" dirty="0"/>
              <a:t>Quickly note that we can view the head of a specific column using the </a:t>
            </a:r>
            <a:r>
              <a:rPr lang="en-US" sz="2400" u="sng" dirty="0" err="1"/>
              <a:t>df$colname</a:t>
            </a:r>
            <a:r>
              <a:rPr lang="en-US" sz="2400" u="sng" dirty="0"/>
              <a:t> </a:t>
            </a:r>
            <a:r>
              <a:rPr lang="en-US" sz="2400" dirty="0"/>
              <a:t>syntax in the </a:t>
            </a:r>
            <a:r>
              <a:rPr lang="en-US" sz="2400" dirty="0">
                <a:latin typeface="Cascadia Code SemiBold" panose="020B0609020000020004" pitchFamily="49" charset="0"/>
                <a:ea typeface="Cascadia Code SemiBold" panose="020B0609020000020004" pitchFamily="49" charset="0"/>
                <a:cs typeface="Cascadia Code SemiBold" panose="020B0609020000020004" pitchFamily="49" charset="0"/>
              </a:rPr>
              <a:t>head()</a:t>
            </a:r>
            <a:r>
              <a:rPr lang="en-US" sz="2400" dirty="0"/>
              <a:t> command.</a:t>
            </a:r>
          </a:p>
          <a:p>
            <a:r>
              <a:rPr lang="en-US" sz="2400" dirty="0"/>
              <a:t>This is where the package </a:t>
            </a:r>
            <a:r>
              <a:rPr lang="en-US" sz="2400" i="1" dirty="0" err="1"/>
              <a:t>tidyverse</a:t>
            </a:r>
            <a:r>
              <a:rPr lang="en-US" sz="2400" dirty="0"/>
              <a:t> shines because we can easily remove, manipulate, filter, and reorder our dataframe all in a single command.</a:t>
            </a:r>
          </a:p>
          <a:p>
            <a:r>
              <a:rPr lang="en-US" sz="2400" dirty="0"/>
              <a:t>To do this we use the ‘pipped’ code to “nest” commands.[ </a:t>
            </a:r>
            <a:r>
              <a:rPr lang="en-US" sz="2400" dirty="0">
                <a:latin typeface="Cascadia Code SemiBold" panose="020B0609020000020004" pitchFamily="49" charset="0"/>
                <a:ea typeface="Cascadia Code SemiBold" panose="020B0609020000020004" pitchFamily="49" charset="0"/>
                <a:cs typeface="Cascadia Code SemiBold" panose="020B0609020000020004" pitchFamily="49" charset="0"/>
              </a:rPr>
              <a:t>%&gt;%</a:t>
            </a:r>
            <a:r>
              <a:rPr lang="en-US" sz="2400" dirty="0"/>
              <a:t> ]</a:t>
            </a:r>
          </a:p>
          <a:p>
            <a:endParaRPr lang="en-US" sz="4000" dirty="0"/>
          </a:p>
        </p:txBody>
      </p:sp>
      <p:sp>
        <p:nvSpPr>
          <p:cNvPr id="3" name="Title 2">
            <a:extLst>
              <a:ext uri="{FF2B5EF4-FFF2-40B4-BE49-F238E27FC236}">
                <a16:creationId xmlns:a16="http://schemas.microsoft.com/office/drawing/2014/main" id="{93159070-0893-D16F-F699-87AEC692B1DD}"/>
              </a:ext>
            </a:extLst>
          </p:cNvPr>
          <p:cNvSpPr>
            <a:spLocks noGrp="1"/>
          </p:cNvSpPr>
          <p:nvPr>
            <p:ph type="title"/>
          </p:nvPr>
        </p:nvSpPr>
        <p:spPr/>
        <p:txBody>
          <a:bodyPr/>
          <a:lstStyle/>
          <a:p>
            <a:r>
              <a:rPr lang="en-US" dirty="0"/>
              <a:t>Viewing the Mess</a:t>
            </a:r>
          </a:p>
        </p:txBody>
      </p:sp>
      <p:pic>
        <p:nvPicPr>
          <p:cNvPr id="9" name="Picture 8">
            <a:extLst>
              <a:ext uri="{FF2B5EF4-FFF2-40B4-BE49-F238E27FC236}">
                <a16:creationId xmlns:a16="http://schemas.microsoft.com/office/drawing/2014/main" id="{7E279BC9-60F1-7BB7-2631-6848CB4E16DE}"/>
              </a:ext>
            </a:extLst>
          </p:cNvPr>
          <p:cNvPicPr>
            <a:picLocks noChangeAspect="1"/>
          </p:cNvPicPr>
          <p:nvPr/>
        </p:nvPicPr>
        <p:blipFill>
          <a:blip r:embed="rId2"/>
          <a:stretch>
            <a:fillRect/>
          </a:stretch>
        </p:blipFill>
        <p:spPr>
          <a:xfrm>
            <a:off x="762000" y="1447800"/>
            <a:ext cx="10383699" cy="1086002"/>
          </a:xfrm>
          <a:prstGeom prst="rect">
            <a:avLst/>
          </a:prstGeom>
          <a:ln>
            <a:solidFill>
              <a:schemeClr val="tx1"/>
            </a:solidFill>
          </a:ln>
        </p:spPr>
      </p:pic>
    </p:spTree>
    <p:extLst>
      <p:ext uri="{BB962C8B-B14F-4D97-AF65-F5344CB8AC3E}">
        <p14:creationId xmlns:p14="http://schemas.microsoft.com/office/powerpoint/2010/main" val="3725520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14DBE-3AB2-900D-9B87-F621CAF146B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58B6DC-BFC6-FAF4-A5AC-897CBE38BB9B}"/>
              </a:ext>
            </a:extLst>
          </p:cNvPr>
          <p:cNvSpPr>
            <a:spLocks noGrp="1"/>
          </p:cNvSpPr>
          <p:nvPr>
            <p:ph idx="1"/>
          </p:nvPr>
        </p:nvSpPr>
        <p:spPr/>
        <p:txBody>
          <a:bodyPr>
            <a:normAutofit/>
          </a:bodyPr>
          <a:lstStyle/>
          <a:p>
            <a:endParaRPr lang="en-US" sz="2400" dirty="0"/>
          </a:p>
          <a:p>
            <a:endParaRPr lang="en-US" sz="2400" dirty="0"/>
          </a:p>
          <a:p>
            <a:endParaRPr lang="en-US" sz="2400" dirty="0"/>
          </a:p>
          <a:p>
            <a:endParaRPr lang="en-US" sz="2400" dirty="0"/>
          </a:p>
          <a:p>
            <a:endParaRPr lang="en-US" sz="2400" dirty="0"/>
          </a:p>
          <a:p>
            <a:r>
              <a:rPr lang="en-US" sz="2400" dirty="0"/>
              <a:t>We do quite a bit here and will discuss each line</a:t>
            </a:r>
          </a:p>
          <a:p>
            <a:pPr marL="800100" lvl="1" indent="-342900">
              <a:buFont typeface="+mj-lt"/>
              <a:buAutoNum type="arabicPeriod" startAt="35"/>
            </a:pPr>
            <a:r>
              <a:rPr lang="en-US" sz="1600" dirty="0">
                <a:solidFill>
                  <a:schemeClr val="tx2">
                    <a:lumMod val="75000"/>
                  </a:schemeClr>
                </a:solidFill>
              </a:rPr>
              <a:t>Assign our new data to a new object (ufo.us) and then setting what dataframe we start with (</a:t>
            </a:r>
            <a:r>
              <a:rPr lang="en-US" sz="1600" dirty="0" err="1">
                <a:solidFill>
                  <a:schemeClr val="tx2">
                    <a:lumMod val="75000"/>
                  </a:schemeClr>
                </a:solidFill>
              </a:rPr>
              <a:t>ufo</a:t>
            </a:r>
            <a:r>
              <a:rPr lang="en-US" sz="1600" dirty="0">
                <a:solidFill>
                  <a:schemeClr val="tx2">
                    <a:lumMod val="75000"/>
                  </a:schemeClr>
                </a:solidFill>
              </a:rPr>
              <a:t>).</a:t>
            </a:r>
          </a:p>
          <a:p>
            <a:pPr marL="800100" lvl="1" indent="-342900">
              <a:buFont typeface="+mj-lt"/>
              <a:buAutoNum type="arabicPeriod" startAt="35"/>
            </a:pPr>
            <a:r>
              <a:rPr lang="en-US" sz="1600" dirty="0">
                <a:solidFill>
                  <a:schemeClr val="tx2">
                    <a:lumMod val="75000"/>
                  </a:schemeClr>
                </a:solidFill>
              </a:rPr>
              <a:t>We limit our dataframe to only the columns (vectors) we need</a:t>
            </a:r>
          </a:p>
          <a:p>
            <a:pPr marL="800100" lvl="1" indent="-342900">
              <a:buFont typeface="+mj-lt"/>
              <a:buAutoNum type="arabicPeriod" startAt="35"/>
            </a:pPr>
            <a:r>
              <a:rPr lang="en-US" sz="1600" dirty="0">
                <a:solidFill>
                  <a:schemeClr val="tx2">
                    <a:lumMod val="75000"/>
                  </a:schemeClr>
                </a:solidFill>
              </a:rPr>
              <a:t>We create a new vector called “year” and then split up the character string that is currently our </a:t>
            </a:r>
            <a:r>
              <a:rPr lang="en-US" sz="1600" u="sng" dirty="0">
                <a:solidFill>
                  <a:schemeClr val="tx2">
                    <a:lumMod val="75000"/>
                  </a:schemeClr>
                </a:solidFill>
              </a:rPr>
              <a:t>datetime</a:t>
            </a:r>
            <a:r>
              <a:rPr lang="en-US" sz="1600" dirty="0">
                <a:solidFill>
                  <a:schemeClr val="tx2">
                    <a:lumMod val="75000"/>
                  </a:schemeClr>
                </a:solidFill>
              </a:rPr>
              <a:t> vector to extract the year.</a:t>
            </a:r>
          </a:p>
          <a:p>
            <a:pPr marL="800100" lvl="1" indent="-342900">
              <a:buFont typeface="+mj-lt"/>
              <a:buAutoNum type="arabicPeriod" startAt="35"/>
            </a:pPr>
            <a:endParaRPr lang="en-US" sz="1600" dirty="0">
              <a:solidFill>
                <a:schemeClr val="tx2">
                  <a:lumMod val="75000"/>
                </a:schemeClr>
              </a:solidFill>
            </a:endParaRPr>
          </a:p>
          <a:p>
            <a:pPr marL="800100" lvl="1" indent="-342900">
              <a:buFont typeface="+mj-lt"/>
              <a:buAutoNum type="arabicPeriod" startAt="35"/>
            </a:pPr>
            <a:endParaRPr lang="en-US" sz="1600" dirty="0"/>
          </a:p>
          <a:p>
            <a:endParaRPr lang="en-US" sz="4000" dirty="0"/>
          </a:p>
        </p:txBody>
      </p:sp>
      <p:sp>
        <p:nvSpPr>
          <p:cNvPr id="3" name="Title 2">
            <a:extLst>
              <a:ext uri="{FF2B5EF4-FFF2-40B4-BE49-F238E27FC236}">
                <a16:creationId xmlns:a16="http://schemas.microsoft.com/office/drawing/2014/main" id="{103C7038-9A63-6801-689A-9B794C703A4F}"/>
              </a:ext>
            </a:extLst>
          </p:cNvPr>
          <p:cNvSpPr>
            <a:spLocks noGrp="1"/>
          </p:cNvSpPr>
          <p:nvPr>
            <p:ph type="title"/>
          </p:nvPr>
        </p:nvSpPr>
        <p:spPr/>
        <p:txBody>
          <a:bodyPr/>
          <a:lstStyle/>
          <a:p>
            <a:r>
              <a:rPr lang="en-US" dirty="0"/>
              <a:t>Scripting our cleanup</a:t>
            </a:r>
          </a:p>
        </p:txBody>
      </p:sp>
      <p:sp>
        <p:nvSpPr>
          <p:cNvPr id="6" name="TextBox 5">
            <a:extLst>
              <a:ext uri="{FF2B5EF4-FFF2-40B4-BE49-F238E27FC236}">
                <a16:creationId xmlns:a16="http://schemas.microsoft.com/office/drawing/2014/main" id="{29EDC384-7E1B-6CD9-8412-D1BEF90776EB}"/>
              </a:ext>
            </a:extLst>
          </p:cNvPr>
          <p:cNvSpPr txBox="1"/>
          <p:nvPr/>
        </p:nvSpPr>
        <p:spPr>
          <a:xfrm>
            <a:off x="927834" y="5296164"/>
            <a:ext cx="9828332" cy="442674"/>
          </a:xfrm>
          <a:prstGeom prst="round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str_split_i</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a:t>
            </a:r>
            <a:r>
              <a:rPr lang="en-US" sz="2000" i="1" dirty="0">
                <a:latin typeface="Cascadia Code SemiBold" panose="020B0609020000020004" pitchFamily="49" charset="0"/>
                <a:ea typeface="Cascadia Code SemiBold" panose="020B0609020000020004" pitchFamily="49" charset="0"/>
                <a:cs typeface="Cascadia Code SemiBold" panose="020B0609020000020004" pitchFamily="49" charset="0"/>
              </a:rPr>
              <a:t>column name</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sz="2000" i="1" dirty="0">
                <a:latin typeface="Cascadia Code SemiBold" panose="020B0609020000020004" pitchFamily="49" charset="0"/>
                <a:ea typeface="Cascadia Code SemiBold" panose="020B0609020000020004" pitchFamily="49" charset="0"/>
                <a:cs typeface="Cascadia Code SemiBold" panose="020B0609020000020004" pitchFamily="49" charset="0"/>
              </a:rPr>
              <a:t>what we split on</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sz="2000" i="1" dirty="0">
                <a:latin typeface="Cascadia Code SemiBold" panose="020B0609020000020004" pitchFamily="49" charset="0"/>
                <a:ea typeface="Cascadia Code SemiBold" panose="020B0609020000020004" pitchFamily="49" charset="0"/>
                <a:cs typeface="Cascadia Code SemiBold" panose="020B0609020000020004" pitchFamily="49" charset="0"/>
              </a:rPr>
              <a:t>part we want to keep</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a:t>
            </a:r>
          </a:p>
        </p:txBody>
      </p:sp>
      <p:pic>
        <p:nvPicPr>
          <p:cNvPr id="5" name="Picture 4">
            <a:extLst>
              <a:ext uri="{FF2B5EF4-FFF2-40B4-BE49-F238E27FC236}">
                <a16:creationId xmlns:a16="http://schemas.microsoft.com/office/drawing/2014/main" id="{CE1D1DFD-7F49-BF44-6176-153FB09367DF}"/>
              </a:ext>
            </a:extLst>
          </p:cNvPr>
          <p:cNvPicPr>
            <a:picLocks noChangeAspect="1"/>
          </p:cNvPicPr>
          <p:nvPr/>
        </p:nvPicPr>
        <p:blipFill>
          <a:blip r:embed="rId2"/>
          <a:stretch>
            <a:fillRect/>
          </a:stretch>
        </p:blipFill>
        <p:spPr>
          <a:xfrm>
            <a:off x="762000" y="1539424"/>
            <a:ext cx="10488489" cy="1889575"/>
          </a:xfrm>
          <a:prstGeom prst="rect">
            <a:avLst/>
          </a:prstGeom>
        </p:spPr>
      </p:pic>
    </p:spTree>
    <p:extLst>
      <p:ext uri="{BB962C8B-B14F-4D97-AF65-F5344CB8AC3E}">
        <p14:creationId xmlns:p14="http://schemas.microsoft.com/office/powerpoint/2010/main" val="772539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6E391-A5BE-64E9-EDCC-B931EEDFCF9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0B793A-EDA5-D3CA-6526-F0212A2A0447}"/>
              </a:ext>
            </a:extLst>
          </p:cNvPr>
          <p:cNvSpPr>
            <a:spLocks noGrp="1"/>
          </p:cNvSpPr>
          <p:nvPr>
            <p:ph idx="1"/>
          </p:nvPr>
        </p:nvSpPr>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800100" lvl="1" indent="-342900">
              <a:buFont typeface="+mj-lt"/>
              <a:buAutoNum type="arabicPeriod" startAt="38"/>
            </a:pPr>
            <a:r>
              <a:rPr lang="en-US" sz="1600" dirty="0">
                <a:solidFill>
                  <a:schemeClr val="tx2">
                    <a:lumMod val="75000"/>
                  </a:schemeClr>
                </a:solidFill>
              </a:rPr>
              <a:t>Keep only sightings that occurred in 2000 and 2010 using the filter command </a:t>
            </a:r>
            <a:r>
              <a:rPr lang="en-US" sz="1600" i="1" dirty="0">
                <a:solidFill>
                  <a:schemeClr val="tx2">
                    <a:lumMod val="75000"/>
                  </a:schemeClr>
                </a:solidFill>
              </a:rPr>
              <a:t>{and logic operator | which is “or”}</a:t>
            </a:r>
            <a:r>
              <a:rPr lang="en-US" sz="1600" dirty="0">
                <a:solidFill>
                  <a:schemeClr val="tx2">
                    <a:lumMod val="75000"/>
                  </a:schemeClr>
                </a:solidFill>
              </a:rPr>
              <a:t>.</a:t>
            </a:r>
          </a:p>
          <a:p>
            <a:pPr marL="800100" lvl="1" indent="-342900">
              <a:buFont typeface="+mj-lt"/>
              <a:buAutoNum type="arabicPeriod" startAt="38"/>
            </a:pPr>
            <a:r>
              <a:rPr lang="en-US" sz="1600" dirty="0">
                <a:solidFill>
                  <a:schemeClr val="tx2">
                    <a:lumMod val="75000"/>
                  </a:schemeClr>
                </a:solidFill>
              </a:rPr>
              <a:t>Remove anything outside the longitude which we can attribute to the US {this is one of those things you find by trial and error}</a:t>
            </a:r>
          </a:p>
          <a:p>
            <a:pPr marL="800100" lvl="1" indent="-342900">
              <a:buFont typeface="+mj-lt"/>
              <a:buAutoNum type="arabicPeriod" startAt="38"/>
            </a:pPr>
            <a:r>
              <a:rPr lang="en-US" sz="1600" dirty="0">
                <a:solidFill>
                  <a:schemeClr val="tx2">
                    <a:lumMod val="75000"/>
                  </a:schemeClr>
                </a:solidFill>
              </a:rPr>
              <a:t>Remove any item that is missing the state data.</a:t>
            </a:r>
          </a:p>
          <a:p>
            <a:pPr marL="800100" lvl="1" indent="-342900">
              <a:buFont typeface="+mj-lt"/>
              <a:buAutoNum type="arabicPeriod" startAt="38"/>
            </a:pPr>
            <a:endParaRPr lang="en-US" sz="1600" dirty="0"/>
          </a:p>
          <a:p>
            <a:endParaRPr lang="en-US" sz="4000" dirty="0"/>
          </a:p>
        </p:txBody>
      </p:sp>
      <p:sp>
        <p:nvSpPr>
          <p:cNvPr id="3" name="Title 2">
            <a:extLst>
              <a:ext uri="{FF2B5EF4-FFF2-40B4-BE49-F238E27FC236}">
                <a16:creationId xmlns:a16="http://schemas.microsoft.com/office/drawing/2014/main" id="{87C8A65F-43C6-D5FB-4032-561A0370A912}"/>
              </a:ext>
            </a:extLst>
          </p:cNvPr>
          <p:cNvSpPr>
            <a:spLocks noGrp="1"/>
          </p:cNvSpPr>
          <p:nvPr>
            <p:ph type="title"/>
          </p:nvPr>
        </p:nvSpPr>
        <p:spPr/>
        <p:txBody>
          <a:bodyPr/>
          <a:lstStyle/>
          <a:p>
            <a:r>
              <a:rPr lang="en-US" dirty="0"/>
              <a:t>Scripting our cleanup</a:t>
            </a:r>
          </a:p>
        </p:txBody>
      </p:sp>
      <p:pic>
        <p:nvPicPr>
          <p:cNvPr id="4" name="Picture 3">
            <a:extLst>
              <a:ext uri="{FF2B5EF4-FFF2-40B4-BE49-F238E27FC236}">
                <a16:creationId xmlns:a16="http://schemas.microsoft.com/office/drawing/2014/main" id="{B2CDEA7B-F028-960A-E268-71663DCFC74A}"/>
              </a:ext>
            </a:extLst>
          </p:cNvPr>
          <p:cNvPicPr>
            <a:picLocks noChangeAspect="1"/>
          </p:cNvPicPr>
          <p:nvPr/>
        </p:nvPicPr>
        <p:blipFill>
          <a:blip r:embed="rId2"/>
          <a:stretch>
            <a:fillRect/>
          </a:stretch>
        </p:blipFill>
        <p:spPr>
          <a:xfrm>
            <a:off x="762000" y="1539424"/>
            <a:ext cx="10488489" cy="1889575"/>
          </a:xfrm>
          <a:prstGeom prst="rect">
            <a:avLst/>
          </a:prstGeom>
        </p:spPr>
      </p:pic>
    </p:spTree>
    <p:extLst>
      <p:ext uri="{BB962C8B-B14F-4D97-AF65-F5344CB8AC3E}">
        <p14:creationId xmlns:p14="http://schemas.microsoft.com/office/powerpoint/2010/main" val="774707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A73F7-75A7-0114-758E-DDFDEE5C0A4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15F985-D063-7A04-6603-EA29738FDA89}"/>
              </a:ext>
            </a:extLst>
          </p:cNvPr>
          <p:cNvSpPr>
            <a:spLocks noGrp="1"/>
          </p:cNvSpPr>
          <p:nvPr>
            <p:ph idx="1"/>
          </p:nvPr>
        </p:nvSpPr>
        <p:spPr/>
        <p:txBody>
          <a:bodyPr>
            <a:normAutofit/>
          </a:bodyPr>
          <a:lstStyle/>
          <a:p>
            <a:r>
              <a:rPr lang="en-US" sz="2400" dirty="0"/>
              <a:t>To see what we have and to make sure we are progressing, we will look at the head of our new object.</a:t>
            </a:r>
          </a:p>
          <a:p>
            <a:endParaRPr lang="en-US" sz="2400" dirty="0"/>
          </a:p>
          <a:p>
            <a:endParaRPr lang="en-US" sz="2400" dirty="0"/>
          </a:p>
          <a:p>
            <a:endParaRPr lang="en-US" sz="2400" dirty="0"/>
          </a:p>
          <a:p>
            <a:endParaRPr lang="en-US" sz="2400" dirty="0"/>
          </a:p>
          <a:p>
            <a:endParaRPr lang="en-US" sz="2400" dirty="0"/>
          </a:p>
          <a:p>
            <a:r>
              <a:rPr lang="en-US" sz="2400" dirty="0"/>
              <a:t>We see that we have a single observation for each sighting, the abbreviation for the state it occurred and the year it occurred along with some other things we no longer need.</a:t>
            </a:r>
          </a:p>
          <a:p>
            <a:r>
              <a:rPr lang="en-US" sz="2400" dirty="0"/>
              <a:t>This type of data is called </a:t>
            </a:r>
            <a:r>
              <a:rPr lang="en-US" sz="2400" i="1" u="sng" dirty="0"/>
              <a:t>LONG DATA </a:t>
            </a:r>
            <a:r>
              <a:rPr lang="en-US" sz="2400" dirty="0"/>
              <a:t>but we want </a:t>
            </a:r>
            <a:r>
              <a:rPr lang="en-US" sz="2400" i="1" u="sng" dirty="0"/>
              <a:t>WIDE DATA</a:t>
            </a:r>
            <a:r>
              <a:rPr lang="en-US" sz="2400" dirty="0"/>
              <a:t>.</a:t>
            </a:r>
          </a:p>
          <a:p>
            <a:pPr marL="800100" lvl="1" indent="-342900">
              <a:buFont typeface="+mj-lt"/>
              <a:buAutoNum type="arabicPeriod" startAt="56"/>
            </a:pPr>
            <a:endParaRPr lang="en-US" sz="1600" dirty="0"/>
          </a:p>
          <a:p>
            <a:endParaRPr lang="en-US" sz="4000" dirty="0"/>
          </a:p>
        </p:txBody>
      </p:sp>
      <p:sp>
        <p:nvSpPr>
          <p:cNvPr id="3" name="Title 2">
            <a:extLst>
              <a:ext uri="{FF2B5EF4-FFF2-40B4-BE49-F238E27FC236}">
                <a16:creationId xmlns:a16="http://schemas.microsoft.com/office/drawing/2014/main" id="{0FBDD22F-4907-550D-DD29-D144DB468B8F}"/>
              </a:ext>
            </a:extLst>
          </p:cNvPr>
          <p:cNvSpPr>
            <a:spLocks noGrp="1"/>
          </p:cNvSpPr>
          <p:nvPr>
            <p:ph type="title"/>
          </p:nvPr>
        </p:nvSpPr>
        <p:spPr/>
        <p:txBody>
          <a:bodyPr/>
          <a:lstStyle/>
          <a:p>
            <a:r>
              <a:rPr lang="en-US" dirty="0"/>
              <a:t>Check In</a:t>
            </a:r>
          </a:p>
        </p:txBody>
      </p:sp>
      <p:pic>
        <p:nvPicPr>
          <p:cNvPr id="5" name="Picture 4">
            <a:extLst>
              <a:ext uri="{FF2B5EF4-FFF2-40B4-BE49-F238E27FC236}">
                <a16:creationId xmlns:a16="http://schemas.microsoft.com/office/drawing/2014/main" id="{43817ECA-9A8D-56BF-EA04-548B79554668}"/>
              </a:ext>
            </a:extLst>
          </p:cNvPr>
          <p:cNvPicPr>
            <a:picLocks noChangeAspect="1"/>
          </p:cNvPicPr>
          <p:nvPr/>
        </p:nvPicPr>
        <p:blipFill>
          <a:blip r:embed="rId2"/>
          <a:stretch>
            <a:fillRect/>
          </a:stretch>
        </p:blipFill>
        <p:spPr>
          <a:xfrm>
            <a:off x="762000" y="2286000"/>
            <a:ext cx="10469436" cy="1991003"/>
          </a:xfrm>
          <a:prstGeom prst="rect">
            <a:avLst/>
          </a:prstGeom>
          <a:ln>
            <a:solidFill>
              <a:schemeClr val="tx1"/>
            </a:solidFill>
          </a:ln>
        </p:spPr>
      </p:pic>
    </p:spTree>
    <p:extLst>
      <p:ext uri="{BB962C8B-B14F-4D97-AF65-F5344CB8AC3E}">
        <p14:creationId xmlns:p14="http://schemas.microsoft.com/office/powerpoint/2010/main" val="2451675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70CA5-BDFF-17C7-961A-AF9FF01BDF0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F08B03-C2FF-3284-3626-B0F68DD2307E}"/>
              </a:ext>
            </a:extLst>
          </p:cNvPr>
          <p:cNvSpPr>
            <a:spLocks noGrp="1"/>
          </p:cNvSpPr>
          <p:nvPr>
            <p:ph idx="1"/>
          </p:nvPr>
        </p:nvSpPr>
        <p:spPr>
          <a:xfrm>
            <a:off x="3352800" y="1371600"/>
            <a:ext cx="7721600" cy="4800600"/>
          </a:xfrm>
        </p:spPr>
        <p:txBody>
          <a:bodyPr>
            <a:normAutofit/>
          </a:bodyPr>
          <a:lstStyle/>
          <a:p>
            <a:r>
              <a:rPr lang="en-US" sz="2400" dirty="0"/>
              <a:t>Think of moving from long to wide as an aggregation.</a:t>
            </a:r>
          </a:p>
          <a:p>
            <a:r>
              <a:rPr lang="en-US" sz="2400" dirty="0"/>
              <a:t>In our case, we want to aggregate the number of sightings by state and by year. </a:t>
            </a:r>
          </a:p>
          <a:p>
            <a:r>
              <a:rPr lang="en-US" sz="2400" dirty="0"/>
              <a:t>There are several ways we can do this, but we are going to use the set of pivot commands in </a:t>
            </a:r>
            <a:r>
              <a:rPr lang="en-US" sz="2400" i="1" dirty="0" err="1"/>
              <a:t>tidyverse</a:t>
            </a:r>
            <a:r>
              <a:rPr lang="en-US" sz="2400" dirty="0"/>
              <a:t>.</a:t>
            </a:r>
          </a:p>
          <a:p>
            <a:endParaRPr lang="en-US" sz="2400" dirty="0"/>
          </a:p>
          <a:p>
            <a:endParaRPr lang="en-US" sz="2400" dirty="0"/>
          </a:p>
          <a:p>
            <a:pPr lvl="1"/>
            <a:r>
              <a:rPr lang="en-US" sz="1600" b="1" dirty="0" err="1">
                <a:solidFill>
                  <a:schemeClr val="tx2">
                    <a:lumMod val="75000"/>
                  </a:schemeClr>
                </a:solidFill>
              </a:rPr>
              <a:t>id_cols</a:t>
            </a:r>
            <a:r>
              <a:rPr lang="en-US" sz="1600" b="1" dirty="0">
                <a:solidFill>
                  <a:schemeClr val="tx2">
                    <a:lumMod val="75000"/>
                  </a:schemeClr>
                </a:solidFill>
              </a:rPr>
              <a:t>: </a:t>
            </a:r>
            <a:r>
              <a:rPr lang="en-US" sz="1600" dirty="0">
                <a:solidFill>
                  <a:schemeClr val="tx2">
                    <a:lumMod val="75000"/>
                  </a:schemeClr>
                </a:solidFill>
              </a:rPr>
              <a:t>This is the name of the vector(s) that is our key identifier.</a:t>
            </a:r>
          </a:p>
          <a:p>
            <a:pPr lvl="1"/>
            <a:r>
              <a:rPr lang="en-US" sz="1600" b="1" dirty="0" err="1">
                <a:solidFill>
                  <a:schemeClr val="tx2">
                    <a:lumMod val="75000"/>
                  </a:schemeClr>
                </a:solidFill>
              </a:rPr>
              <a:t>names_from</a:t>
            </a:r>
            <a:r>
              <a:rPr lang="en-US" sz="1600" b="1" dirty="0">
                <a:solidFill>
                  <a:schemeClr val="tx2">
                    <a:lumMod val="75000"/>
                  </a:schemeClr>
                </a:solidFill>
              </a:rPr>
              <a:t>: </a:t>
            </a:r>
            <a:r>
              <a:rPr lang="en-US" sz="1600" dirty="0">
                <a:solidFill>
                  <a:schemeClr val="tx2">
                    <a:lumMod val="75000"/>
                  </a:schemeClr>
                </a:solidFill>
              </a:rPr>
              <a:t>What each new vector is going to be named (the grouping)</a:t>
            </a:r>
          </a:p>
          <a:p>
            <a:pPr lvl="1"/>
            <a:r>
              <a:rPr lang="en-US" sz="1600" b="1" dirty="0" err="1">
                <a:solidFill>
                  <a:schemeClr val="tx2">
                    <a:lumMod val="75000"/>
                  </a:schemeClr>
                </a:solidFill>
              </a:rPr>
              <a:t>names_prefix</a:t>
            </a:r>
            <a:r>
              <a:rPr lang="en-US" sz="1600" b="1" dirty="0">
                <a:solidFill>
                  <a:schemeClr val="tx2">
                    <a:lumMod val="75000"/>
                  </a:schemeClr>
                </a:solidFill>
              </a:rPr>
              <a:t>: </a:t>
            </a:r>
            <a:r>
              <a:rPr lang="en-US" sz="1600" dirty="0">
                <a:solidFill>
                  <a:schemeClr val="tx2">
                    <a:lumMod val="75000"/>
                  </a:schemeClr>
                </a:solidFill>
              </a:rPr>
              <a:t>R does not allow vector names to start with a number.</a:t>
            </a:r>
          </a:p>
          <a:p>
            <a:pPr lvl="1"/>
            <a:r>
              <a:rPr lang="en-US" sz="1600" b="1" dirty="0" err="1">
                <a:solidFill>
                  <a:schemeClr val="tx2">
                    <a:lumMod val="75000"/>
                  </a:schemeClr>
                </a:solidFill>
              </a:rPr>
              <a:t>values_from</a:t>
            </a:r>
            <a:r>
              <a:rPr lang="en-US" sz="1600" b="1" dirty="0">
                <a:solidFill>
                  <a:schemeClr val="tx2">
                    <a:lumMod val="75000"/>
                  </a:schemeClr>
                </a:solidFill>
              </a:rPr>
              <a:t>: </a:t>
            </a:r>
            <a:r>
              <a:rPr lang="en-US" sz="1600" dirty="0">
                <a:solidFill>
                  <a:schemeClr val="tx2">
                    <a:lumMod val="75000"/>
                  </a:schemeClr>
                </a:solidFill>
              </a:rPr>
              <a:t>What vector are we going to aggregate</a:t>
            </a:r>
          </a:p>
          <a:p>
            <a:pPr lvl="1"/>
            <a:r>
              <a:rPr lang="en-US" sz="1600" b="1" dirty="0" err="1">
                <a:solidFill>
                  <a:schemeClr val="tx2">
                    <a:lumMod val="75000"/>
                  </a:schemeClr>
                </a:solidFill>
              </a:rPr>
              <a:t>value_fn</a:t>
            </a:r>
            <a:r>
              <a:rPr lang="en-US" sz="1600" b="1" dirty="0">
                <a:solidFill>
                  <a:schemeClr val="tx2">
                    <a:lumMod val="75000"/>
                  </a:schemeClr>
                </a:solidFill>
              </a:rPr>
              <a:t>: </a:t>
            </a:r>
            <a:r>
              <a:rPr lang="en-US" sz="1600" dirty="0">
                <a:solidFill>
                  <a:schemeClr val="tx2">
                    <a:lumMod val="75000"/>
                  </a:schemeClr>
                </a:solidFill>
              </a:rPr>
              <a:t>How do we aggregate that vector?</a:t>
            </a:r>
            <a:endParaRPr lang="en-US" sz="4000" dirty="0">
              <a:solidFill>
                <a:schemeClr val="tx2">
                  <a:lumMod val="75000"/>
                </a:schemeClr>
              </a:solidFill>
            </a:endParaRPr>
          </a:p>
        </p:txBody>
      </p:sp>
      <p:sp>
        <p:nvSpPr>
          <p:cNvPr id="3" name="Title 2">
            <a:extLst>
              <a:ext uri="{FF2B5EF4-FFF2-40B4-BE49-F238E27FC236}">
                <a16:creationId xmlns:a16="http://schemas.microsoft.com/office/drawing/2014/main" id="{A2EEACA2-7BBF-BBB4-C300-6E2A771A5E1B}"/>
              </a:ext>
            </a:extLst>
          </p:cNvPr>
          <p:cNvSpPr>
            <a:spLocks noGrp="1"/>
          </p:cNvSpPr>
          <p:nvPr>
            <p:ph type="title"/>
          </p:nvPr>
        </p:nvSpPr>
        <p:spPr/>
        <p:txBody>
          <a:bodyPr/>
          <a:lstStyle/>
          <a:p>
            <a:r>
              <a:rPr lang="en-US" dirty="0"/>
              <a:t>Long and Wide</a:t>
            </a:r>
          </a:p>
        </p:txBody>
      </p:sp>
      <p:pic>
        <p:nvPicPr>
          <p:cNvPr id="1026" name="Picture 2" descr="R code snippet : Transform from long format to wide format | R-bloggers">
            <a:extLst>
              <a:ext uri="{FF2B5EF4-FFF2-40B4-BE49-F238E27FC236}">
                <a16:creationId xmlns:a16="http://schemas.microsoft.com/office/drawing/2014/main" id="{149C8FD3-89FC-7FB0-663F-AFF48E4CC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14500"/>
            <a:ext cx="2957124" cy="396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D01528-D92D-955C-A1EA-30C28B204FC6}"/>
              </a:ext>
            </a:extLst>
          </p:cNvPr>
          <p:cNvSpPr txBox="1"/>
          <p:nvPr/>
        </p:nvSpPr>
        <p:spPr>
          <a:xfrm>
            <a:off x="3523986" y="3461469"/>
            <a:ext cx="7641290" cy="798935"/>
          </a:xfrm>
          <a:prstGeom prst="round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a:latin typeface="Cascadia Code" panose="020B0609020000020004" pitchFamily="49" charset="0"/>
                <a:ea typeface="Cascadia Code" panose="020B0609020000020004" pitchFamily="49" charset="0"/>
                <a:cs typeface="Cascadia Code" panose="020B0609020000020004" pitchFamily="49" charset="0"/>
              </a:rPr>
              <a:t>pivot_wider</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id_cols</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names_from</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a:p>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names_prefix</a:t>
            </a:r>
            <a:r>
              <a:rPr lang="en-US" sz="2000" i="1"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values_from</a:t>
            </a:r>
            <a:r>
              <a:rPr lang="en-US" sz="2000" i="1" dirty="0">
                <a:latin typeface="Cascadia Code" panose="020B0609020000020004" pitchFamily="49" charset="0"/>
                <a:ea typeface="Cascadia Code" panose="020B0609020000020004" pitchFamily="49" charset="0"/>
                <a:cs typeface="Cascadia Code" panose="020B0609020000020004" pitchFamily="49" charset="0"/>
              </a:rPr>
              <a:t>, </a:t>
            </a:r>
            <a:r>
              <a:rPr lang="en-US" sz="2000" i="1" dirty="0" err="1">
                <a:latin typeface="Cascadia Code" panose="020B0609020000020004" pitchFamily="49" charset="0"/>
                <a:ea typeface="Cascadia Code" panose="020B0609020000020004" pitchFamily="49" charset="0"/>
                <a:cs typeface="Cascadia Code" panose="020B0609020000020004" pitchFamily="49" charset="0"/>
              </a:rPr>
              <a:t>values_fn</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56446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3173-A84F-C2F5-0566-0360A7E4602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9CFD0E-4971-103E-25CD-CF0C683C5A24}"/>
              </a:ext>
            </a:extLst>
          </p:cNvPr>
          <p:cNvSpPr>
            <a:spLocks noGrp="1"/>
          </p:cNvSpPr>
          <p:nvPr>
            <p:ph idx="1"/>
          </p:nvPr>
        </p:nvSpPr>
        <p:spPr/>
        <p:txBody>
          <a:bodyPr>
            <a:normAutofit/>
          </a:bodyPr>
          <a:lstStyle/>
          <a:p>
            <a:endParaRPr lang="en-US" sz="2400" dirty="0"/>
          </a:p>
          <a:p>
            <a:endParaRPr lang="en-US" sz="2400" dirty="0"/>
          </a:p>
          <a:p>
            <a:endParaRPr lang="en-US" sz="2400" dirty="0"/>
          </a:p>
          <a:p>
            <a:endParaRPr lang="en-US" sz="2400" dirty="0"/>
          </a:p>
          <a:p>
            <a:r>
              <a:rPr lang="en-US" sz="2400" dirty="0"/>
              <a:t>We update by our existing dataframe by simply assigning it to the same object name as we did before</a:t>
            </a:r>
            <a:r>
              <a:rPr lang="en-US" sz="1800" b="1" dirty="0">
                <a:solidFill>
                  <a:srgbClr val="FF0000"/>
                </a:solidFill>
              </a:rPr>
              <a:t> {warning: make sure you want to do this}</a:t>
            </a:r>
            <a:endParaRPr lang="en-US" sz="2400" b="1" dirty="0">
              <a:solidFill>
                <a:srgbClr val="FF0000"/>
              </a:solidFill>
            </a:endParaRPr>
          </a:p>
          <a:p>
            <a:pPr marL="800100" lvl="1" indent="-342900">
              <a:buFont typeface="+mj-lt"/>
              <a:buAutoNum type="arabicPeriod" startAt="62"/>
            </a:pPr>
            <a:r>
              <a:rPr lang="en-US" sz="1600" dirty="0">
                <a:solidFill>
                  <a:schemeClr val="tx2">
                    <a:lumMod val="75000"/>
                  </a:schemeClr>
                </a:solidFill>
              </a:rPr>
              <a:t>Assign our object name and give our starting dataframe</a:t>
            </a:r>
          </a:p>
          <a:p>
            <a:pPr marL="800100" lvl="1" indent="-342900">
              <a:buFont typeface="+mj-lt"/>
              <a:buAutoNum type="arabicPeriod" startAt="62"/>
            </a:pPr>
            <a:r>
              <a:rPr lang="en-US" sz="1600" dirty="0">
                <a:solidFill>
                  <a:schemeClr val="tx2">
                    <a:lumMod val="75000"/>
                  </a:schemeClr>
                </a:solidFill>
              </a:rPr>
              <a:t>Keep only the two variables we need</a:t>
            </a:r>
          </a:p>
          <a:p>
            <a:pPr marL="800100" lvl="1" indent="-342900">
              <a:buFont typeface="+mj-lt"/>
              <a:buAutoNum type="arabicPeriod" startAt="62"/>
            </a:pPr>
            <a:r>
              <a:rPr lang="en-US" sz="1600" dirty="0">
                <a:solidFill>
                  <a:schemeClr val="tx2">
                    <a:lumMod val="75000"/>
                  </a:schemeClr>
                </a:solidFill>
              </a:rPr>
              <a:t>Create a new vector to give the </a:t>
            </a:r>
            <a:r>
              <a:rPr lang="en-US" sz="1600" dirty="0" err="1">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pivot_wider</a:t>
            </a:r>
            <a:r>
              <a:rPr lang="en-US" sz="1600" dirty="0">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sz="1600" dirty="0">
                <a:solidFill>
                  <a:schemeClr val="tx2">
                    <a:lumMod val="75000"/>
                  </a:schemeClr>
                </a:solidFill>
              </a:rPr>
              <a:t>command something to count.</a:t>
            </a:r>
          </a:p>
          <a:p>
            <a:pPr marL="800100" lvl="1" indent="-342900">
              <a:buFont typeface="+mj-lt"/>
              <a:buAutoNum type="arabicPeriod" startAt="62"/>
            </a:pPr>
            <a:r>
              <a:rPr lang="en-US" sz="1600" dirty="0">
                <a:solidFill>
                  <a:schemeClr val="tx2">
                    <a:lumMod val="75000"/>
                  </a:schemeClr>
                </a:solidFill>
              </a:rPr>
              <a:t>Use the </a:t>
            </a:r>
            <a:r>
              <a:rPr lang="en-US" sz="1600" dirty="0" err="1">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pivot_wider</a:t>
            </a:r>
            <a:r>
              <a:rPr lang="en-US" sz="1600" dirty="0">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sz="1600" dirty="0">
                <a:solidFill>
                  <a:schemeClr val="tx2">
                    <a:lumMod val="75000"/>
                  </a:schemeClr>
                </a:solidFill>
              </a:rPr>
              <a:t>command to group by states and create a count for each year (with the prefix in the column name) and add up (sum) the values from the sight column.</a:t>
            </a:r>
          </a:p>
          <a:p>
            <a:pPr marL="800100" lvl="1" indent="-342900">
              <a:buFont typeface="+mj-lt"/>
              <a:buAutoNum type="arabicPeriod" startAt="62"/>
            </a:pPr>
            <a:endParaRPr lang="en-US" sz="1600" dirty="0"/>
          </a:p>
          <a:p>
            <a:endParaRPr lang="en-US" sz="4000" dirty="0"/>
          </a:p>
        </p:txBody>
      </p:sp>
      <p:sp>
        <p:nvSpPr>
          <p:cNvPr id="3" name="Title 2">
            <a:extLst>
              <a:ext uri="{FF2B5EF4-FFF2-40B4-BE49-F238E27FC236}">
                <a16:creationId xmlns:a16="http://schemas.microsoft.com/office/drawing/2014/main" id="{629D8D59-FDCC-0C1F-EF2F-B7A6AB828D19}"/>
              </a:ext>
            </a:extLst>
          </p:cNvPr>
          <p:cNvSpPr>
            <a:spLocks noGrp="1"/>
          </p:cNvSpPr>
          <p:nvPr>
            <p:ph type="title"/>
          </p:nvPr>
        </p:nvSpPr>
        <p:spPr/>
        <p:txBody>
          <a:bodyPr/>
          <a:lstStyle/>
          <a:p>
            <a:r>
              <a:rPr lang="en-US" dirty="0"/>
              <a:t>Scripting our Cleanup</a:t>
            </a:r>
          </a:p>
        </p:txBody>
      </p:sp>
      <p:pic>
        <p:nvPicPr>
          <p:cNvPr id="5" name="Picture 4">
            <a:extLst>
              <a:ext uri="{FF2B5EF4-FFF2-40B4-BE49-F238E27FC236}">
                <a16:creationId xmlns:a16="http://schemas.microsoft.com/office/drawing/2014/main" id="{D4066128-6AD0-52AD-2C58-0BEFD1667E51}"/>
              </a:ext>
            </a:extLst>
          </p:cNvPr>
          <p:cNvPicPr>
            <a:picLocks noChangeAspect="1"/>
          </p:cNvPicPr>
          <p:nvPr/>
        </p:nvPicPr>
        <p:blipFill>
          <a:blip r:embed="rId2"/>
          <a:stretch>
            <a:fillRect/>
          </a:stretch>
        </p:blipFill>
        <p:spPr>
          <a:xfrm>
            <a:off x="861282" y="1524000"/>
            <a:ext cx="10469436" cy="1600423"/>
          </a:xfrm>
          <a:prstGeom prst="rect">
            <a:avLst/>
          </a:prstGeom>
          <a:ln>
            <a:solidFill>
              <a:schemeClr val="tx1"/>
            </a:solidFill>
          </a:ln>
        </p:spPr>
      </p:pic>
    </p:spTree>
    <p:extLst>
      <p:ext uri="{BB962C8B-B14F-4D97-AF65-F5344CB8AC3E}">
        <p14:creationId xmlns:p14="http://schemas.microsoft.com/office/powerpoint/2010/main" val="1967652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Do you have R and R-Studio Installed?</a:t>
            </a:r>
          </a:p>
          <a:p>
            <a:pPr lvl="1">
              <a:buFontTx/>
              <a:buChar char="-"/>
            </a:pPr>
            <a:r>
              <a:rPr lang="en-US" dirty="0"/>
              <a:t>Create a new project </a:t>
            </a:r>
          </a:p>
          <a:p>
            <a:pPr lvl="1">
              <a:buFontTx/>
              <a:buChar char="-"/>
            </a:pPr>
            <a:r>
              <a:rPr lang="en-US" dirty="0"/>
              <a:t>If you have/use GIT, you can clone the repo in project setup, if not, we will get it in a second.</a:t>
            </a:r>
          </a:p>
          <a:p>
            <a:pPr marL="457200" lvl="1" indent="0" algn="ctr">
              <a:buNone/>
            </a:pPr>
            <a:r>
              <a:rPr lang="en-US" sz="2400" u="sng" dirty="0">
                <a:solidFill>
                  <a:schemeClr val="tx2"/>
                </a:solidFill>
              </a:rPr>
              <a:t>https://github.com/jrgroves/Rticulate</a:t>
            </a:r>
            <a:r>
              <a:rPr lang="en-US" dirty="0"/>
              <a:t>	</a:t>
            </a:r>
          </a:p>
          <a:p>
            <a:r>
              <a:rPr lang="en-US" dirty="0"/>
              <a:t>If no R, use the POSIT cloud where students can log into free and create a project so that they can use the R-Studio interface.</a:t>
            </a:r>
          </a:p>
          <a:p>
            <a:pPr marL="0" indent="0">
              <a:buNone/>
            </a:pPr>
            <a:r>
              <a:rPr lang="en-US" dirty="0"/>
              <a:t>	</a:t>
            </a:r>
            <a:r>
              <a:rPr lang="en-US" sz="2400" dirty="0"/>
              <a:t>Go To:  </a:t>
            </a:r>
            <a:r>
              <a:rPr lang="en-US" sz="2400" dirty="0">
                <a:solidFill>
                  <a:schemeClr val="tx2"/>
                </a:solidFill>
                <a:hlinkClick r:id="rId2">
                  <a:extLst>
                    <a:ext uri="{A12FA001-AC4F-418D-AE19-62706E023703}">
                      <ahyp:hlinkClr xmlns:ahyp="http://schemas.microsoft.com/office/drawing/2018/hyperlinkcolor" val="tx"/>
                    </a:ext>
                  </a:extLst>
                </a:hlinkClick>
              </a:rPr>
              <a:t>https://posit.cloud/</a:t>
            </a:r>
            <a:endParaRPr lang="en-US" sz="2400" dirty="0">
              <a:solidFill>
                <a:schemeClr val="tx2"/>
              </a:solidFill>
            </a:endParaRPr>
          </a:p>
          <a:p>
            <a:pPr marL="0" indent="0">
              <a:buNone/>
            </a:pPr>
            <a:r>
              <a:rPr lang="en-US" sz="2400" dirty="0"/>
              <a:t>	Create an account (using any email)</a:t>
            </a:r>
          </a:p>
          <a:p>
            <a:pPr marL="0" indent="0">
              <a:buNone/>
            </a:pPr>
            <a:r>
              <a:rPr lang="en-US" sz="2400" dirty="0"/>
              <a:t>	Choose a New R Studio Project from the upper left corner.</a:t>
            </a:r>
          </a:p>
        </p:txBody>
      </p:sp>
      <p:sp>
        <p:nvSpPr>
          <p:cNvPr id="3" name="Title 2"/>
          <p:cNvSpPr>
            <a:spLocks noGrp="1"/>
          </p:cNvSpPr>
          <p:nvPr>
            <p:ph type="title"/>
          </p:nvPr>
        </p:nvSpPr>
        <p:spPr/>
        <p:txBody>
          <a:bodyPr/>
          <a:lstStyle/>
          <a:p>
            <a:r>
              <a:rPr lang="en-US" dirty="0"/>
              <a:t>Setup</a:t>
            </a:r>
          </a:p>
        </p:txBody>
      </p:sp>
    </p:spTree>
    <p:extLst>
      <p:ext uri="{BB962C8B-B14F-4D97-AF65-F5344CB8AC3E}">
        <p14:creationId xmlns:p14="http://schemas.microsoft.com/office/powerpoint/2010/main" val="397412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63EA7-E957-F030-68BB-1E078C1E044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6F1037-8D14-3A24-32EB-B7AF0D953541}"/>
              </a:ext>
            </a:extLst>
          </p:cNvPr>
          <p:cNvSpPr>
            <a:spLocks noGrp="1"/>
          </p:cNvSpPr>
          <p:nvPr>
            <p:ph idx="1"/>
          </p:nvPr>
        </p:nvSpPr>
        <p:spPr/>
        <p:txBody>
          <a:bodyPr>
            <a:normAutofit/>
          </a:bodyPr>
          <a:lstStyle/>
          <a:p>
            <a:r>
              <a:rPr lang="en-US" sz="2400" dirty="0"/>
              <a:t>Use our head command to look at how our data changed</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Rather than having a row for each sighting, we have a row for each state with a column showing the total number of sightings in each state for each year.</a:t>
            </a:r>
          </a:p>
          <a:p>
            <a:endParaRPr lang="en-US" sz="4000" dirty="0"/>
          </a:p>
        </p:txBody>
      </p:sp>
      <p:sp>
        <p:nvSpPr>
          <p:cNvPr id="3" name="Title 2">
            <a:extLst>
              <a:ext uri="{FF2B5EF4-FFF2-40B4-BE49-F238E27FC236}">
                <a16:creationId xmlns:a16="http://schemas.microsoft.com/office/drawing/2014/main" id="{B24E5D28-E67D-6DA0-ECC6-9B68FB366B5C}"/>
              </a:ext>
            </a:extLst>
          </p:cNvPr>
          <p:cNvSpPr>
            <a:spLocks noGrp="1"/>
          </p:cNvSpPr>
          <p:nvPr>
            <p:ph type="title"/>
          </p:nvPr>
        </p:nvSpPr>
        <p:spPr/>
        <p:txBody>
          <a:bodyPr/>
          <a:lstStyle/>
          <a:p>
            <a:r>
              <a:rPr lang="en-US" dirty="0"/>
              <a:t>Scripting our Cleanup</a:t>
            </a:r>
          </a:p>
        </p:txBody>
      </p:sp>
      <p:pic>
        <p:nvPicPr>
          <p:cNvPr id="5" name="Picture 4">
            <a:extLst>
              <a:ext uri="{FF2B5EF4-FFF2-40B4-BE49-F238E27FC236}">
                <a16:creationId xmlns:a16="http://schemas.microsoft.com/office/drawing/2014/main" id="{1BD9DE51-04FD-4691-EDBF-7F330799F8C4}"/>
              </a:ext>
            </a:extLst>
          </p:cNvPr>
          <p:cNvPicPr>
            <a:picLocks noChangeAspect="1"/>
          </p:cNvPicPr>
          <p:nvPr/>
        </p:nvPicPr>
        <p:blipFill>
          <a:blip r:embed="rId2"/>
          <a:stretch>
            <a:fillRect/>
          </a:stretch>
        </p:blipFill>
        <p:spPr>
          <a:xfrm>
            <a:off x="762000" y="1905000"/>
            <a:ext cx="10450383" cy="2333951"/>
          </a:xfrm>
          <a:prstGeom prst="rect">
            <a:avLst/>
          </a:prstGeom>
          <a:ln>
            <a:solidFill>
              <a:schemeClr val="tx1"/>
            </a:solidFill>
          </a:ln>
        </p:spPr>
      </p:pic>
    </p:spTree>
    <p:extLst>
      <p:ext uri="{BB962C8B-B14F-4D97-AF65-F5344CB8AC3E}">
        <p14:creationId xmlns:p14="http://schemas.microsoft.com/office/powerpoint/2010/main" val="181851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0C74A-FC9E-8AA9-0076-6AAFB0901BC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8C130-B12B-F614-8C36-F540ECC2A840}"/>
              </a:ext>
            </a:extLst>
          </p:cNvPr>
          <p:cNvSpPr>
            <a:spLocks noGrp="1"/>
          </p:cNvSpPr>
          <p:nvPr>
            <p:ph idx="1"/>
          </p:nvPr>
        </p:nvSpPr>
        <p:spPr>
          <a:xfrm>
            <a:off x="609600" y="1371600"/>
            <a:ext cx="10464800" cy="4800600"/>
          </a:xfrm>
        </p:spPr>
        <p:txBody>
          <a:bodyPr>
            <a:normAutofit lnSpcReduction="10000"/>
          </a:bodyPr>
          <a:lstStyle/>
          <a:p>
            <a:r>
              <a:rPr lang="en-US" sz="2400" dirty="0"/>
              <a:t>If we compare our </a:t>
            </a:r>
            <a:r>
              <a:rPr lang="en-US" sz="2400" dirty="0" err="1"/>
              <a:t>ufo</a:t>
            </a:r>
            <a:r>
              <a:rPr lang="en-US" sz="2400" dirty="0"/>
              <a:t> and census data, we will notice we have a bit of an issue.</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census data is listed by state name or GEOID while our UFO data is listed by state abbreviation. There are a few ways to deal with this:</a:t>
            </a:r>
          </a:p>
          <a:p>
            <a:pPr lvl="1"/>
            <a:r>
              <a:rPr lang="en-US" sz="2000" dirty="0"/>
              <a:t>We can create a text file to “bridge” the two dataframes.</a:t>
            </a:r>
          </a:p>
          <a:p>
            <a:pPr lvl="1"/>
            <a:r>
              <a:rPr lang="en-US" sz="2000" dirty="0"/>
              <a:t>We can create a new column with either abbreviations or GEOIDs in the UFO data.</a:t>
            </a:r>
          </a:p>
        </p:txBody>
      </p:sp>
      <p:sp>
        <p:nvSpPr>
          <p:cNvPr id="3" name="Title 2">
            <a:extLst>
              <a:ext uri="{FF2B5EF4-FFF2-40B4-BE49-F238E27FC236}">
                <a16:creationId xmlns:a16="http://schemas.microsoft.com/office/drawing/2014/main" id="{161659B8-B982-0AF1-E91D-315C878E36E4}"/>
              </a:ext>
            </a:extLst>
          </p:cNvPr>
          <p:cNvSpPr>
            <a:spLocks noGrp="1"/>
          </p:cNvSpPr>
          <p:nvPr>
            <p:ph type="title"/>
          </p:nvPr>
        </p:nvSpPr>
        <p:spPr/>
        <p:txBody>
          <a:bodyPr/>
          <a:lstStyle/>
          <a:p>
            <a:r>
              <a:rPr lang="en-US" dirty="0"/>
              <a:t>Adding our Potential Abductees</a:t>
            </a:r>
          </a:p>
        </p:txBody>
      </p:sp>
      <p:grpSp>
        <p:nvGrpSpPr>
          <p:cNvPr id="8" name="Group 7">
            <a:extLst>
              <a:ext uri="{FF2B5EF4-FFF2-40B4-BE49-F238E27FC236}">
                <a16:creationId xmlns:a16="http://schemas.microsoft.com/office/drawing/2014/main" id="{D92FE142-3F63-D1EA-42F7-EB023602E360}"/>
              </a:ext>
            </a:extLst>
          </p:cNvPr>
          <p:cNvGrpSpPr/>
          <p:nvPr/>
        </p:nvGrpSpPr>
        <p:grpSpPr>
          <a:xfrm>
            <a:off x="936815" y="2102230"/>
            <a:ext cx="10261599" cy="2333951"/>
            <a:chOff x="533401" y="1905000"/>
            <a:chExt cx="10261599" cy="2333951"/>
          </a:xfrm>
        </p:grpSpPr>
        <p:pic>
          <p:nvPicPr>
            <p:cNvPr id="4" name="Picture 3">
              <a:extLst>
                <a:ext uri="{FF2B5EF4-FFF2-40B4-BE49-F238E27FC236}">
                  <a16:creationId xmlns:a16="http://schemas.microsoft.com/office/drawing/2014/main" id="{B46D0131-5437-60F2-1A3F-6EDDD4573B19}"/>
                </a:ext>
              </a:extLst>
            </p:cNvPr>
            <p:cNvPicPr>
              <a:picLocks noChangeAspect="1"/>
            </p:cNvPicPr>
            <p:nvPr/>
          </p:nvPicPr>
          <p:blipFill>
            <a:blip r:embed="rId2"/>
            <a:srcRect r="72292"/>
            <a:stretch>
              <a:fillRect/>
            </a:stretch>
          </p:blipFill>
          <p:spPr>
            <a:xfrm>
              <a:off x="533401" y="1905000"/>
              <a:ext cx="2895600" cy="2333951"/>
            </a:xfrm>
            <a:prstGeom prst="rect">
              <a:avLst/>
            </a:prstGeom>
            <a:ln>
              <a:solidFill>
                <a:schemeClr val="tx1"/>
              </a:solidFill>
            </a:ln>
          </p:spPr>
        </p:pic>
        <p:pic>
          <p:nvPicPr>
            <p:cNvPr id="7" name="Picture 6">
              <a:extLst>
                <a:ext uri="{FF2B5EF4-FFF2-40B4-BE49-F238E27FC236}">
                  <a16:creationId xmlns:a16="http://schemas.microsoft.com/office/drawing/2014/main" id="{737DB4EE-D9DA-52F9-AD43-590AD3CA9268}"/>
                </a:ext>
              </a:extLst>
            </p:cNvPr>
            <p:cNvPicPr>
              <a:picLocks noChangeAspect="1"/>
            </p:cNvPicPr>
            <p:nvPr/>
          </p:nvPicPr>
          <p:blipFill>
            <a:blip r:embed="rId3"/>
            <a:srcRect r="32373"/>
            <a:stretch>
              <a:fillRect/>
            </a:stretch>
          </p:blipFill>
          <p:spPr>
            <a:xfrm>
              <a:off x="3708400" y="1905000"/>
              <a:ext cx="7086600" cy="2333951"/>
            </a:xfrm>
            <a:prstGeom prst="rect">
              <a:avLst/>
            </a:prstGeom>
            <a:ln>
              <a:solidFill>
                <a:schemeClr val="tx1"/>
              </a:solidFill>
            </a:ln>
          </p:spPr>
        </p:pic>
      </p:grpSp>
    </p:spTree>
    <p:extLst>
      <p:ext uri="{BB962C8B-B14F-4D97-AF65-F5344CB8AC3E}">
        <p14:creationId xmlns:p14="http://schemas.microsoft.com/office/powerpoint/2010/main" val="15867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
                                            <p:txEl>
                                              <p:pRg st="8" end="8"/>
                                            </p:txEl>
                                          </p:spTgt>
                                        </p:tgtEl>
                                        <p:attrNameLst>
                                          <p:attrName>style.color</p:attrName>
                                        </p:attrNameLst>
                                      </p:cBhvr>
                                      <p:to>
                                        <a:schemeClr val="accent2"/>
                                      </p:to>
                                    </p:animClr>
                                    <p:animClr clrSpc="rgb" dir="cw">
                                      <p:cBhvr>
                                        <p:cTn id="7" dur="500" fill="hold"/>
                                        <p:tgtEl>
                                          <p:spTgt spid="2">
                                            <p:txEl>
                                              <p:pRg st="8" end="8"/>
                                            </p:txEl>
                                          </p:spTgt>
                                        </p:tgtEl>
                                        <p:attrNameLst>
                                          <p:attrName>fillcolor</p:attrName>
                                        </p:attrNameLst>
                                      </p:cBhvr>
                                      <p:to>
                                        <a:schemeClr val="accent2"/>
                                      </p:to>
                                    </p:animClr>
                                    <p:set>
                                      <p:cBhvr>
                                        <p:cTn id="8" dur="500" fill="hold"/>
                                        <p:tgtEl>
                                          <p:spTgt spid="2">
                                            <p:txEl>
                                              <p:pRg st="8" end="8"/>
                                            </p:txEl>
                                          </p:spTgt>
                                        </p:tgtEl>
                                        <p:attrNameLst>
                                          <p:attrName>fill.type</p:attrName>
                                        </p:attrNameLst>
                                      </p:cBhvr>
                                      <p:to>
                                        <p:strVal val="solid"/>
                                      </p:to>
                                    </p:set>
                                    <p:set>
                                      <p:cBhvr>
                                        <p:cTn id="9" dur="500" fill="hold"/>
                                        <p:tgtEl>
                                          <p:spTgt spid="2">
                                            <p:txEl>
                                              <p:pRg st="8" end="8"/>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E0A1B-057C-57B1-C87F-9D7F3E6FBA1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DB9E9F-5E2E-E2A4-5772-8A2650E34E4F}"/>
              </a:ext>
            </a:extLst>
          </p:cNvPr>
          <p:cNvSpPr>
            <a:spLocks noGrp="1"/>
          </p:cNvSpPr>
          <p:nvPr>
            <p:ph idx="1"/>
          </p:nvPr>
        </p:nvSpPr>
        <p:spPr>
          <a:xfrm>
            <a:off x="609600" y="1371600"/>
            <a:ext cx="10464800" cy="4800600"/>
          </a:xfrm>
        </p:spPr>
        <p:txBody>
          <a:bodyPr>
            <a:normAutofit/>
          </a:bodyPr>
          <a:lstStyle/>
          <a:p>
            <a:r>
              <a:rPr lang="en-US" sz="2400" dirty="0"/>
              <a:t>When we have several different datasets, we can merge or join them based on common elements. In </a:t>
            </a:r>
            <a:r>
              <a:rPr lang="en-US" sz="2400" i="1" dirty="0" err="1"/>
              <a:t>tidyverse</a:t>
            </a:r>
            <a:r>
              <a:rPr lang="en-US" sz="2400" dirty="0"/>
              <a:t> there are three main ways to join data.</a:t>
            </a:r>
          </a:p>
          <a:p>
            <a:pPr lvl="1"/>
            <a:r>
              <a:rPr lang="en-US" sz="1800" b="1" dirty="0" err="1">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left_join</a:t>
            </a:r>
            <a:r>
              <a:rPr lang="en-US" sz="1800" b="1" dirty="0">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(df1, df2)</a:t>
            </a:r>
            <a:r>
              <a:rPr lang="en-US" sz="1800" b="1" dirty="0">
                <a:solidFill>
                  <a:schemeClr val="tx2">
                    <a:lumMod val="75000"/>
                  </a:schemeClr>
                </a:solidFill>
              </a:rPr>
              <a:t>: </a:t>
            </a:r>
            <a:r>
              <a:rPr lang="en-US" sz="1800" dirty="0">
                <a:solidFill>
                  <a:schemeClr val="tx2">
                    <a:lumMod val="75000"/>
                  </a:schemeClr>
                </a:solidFill>
              </a:rPr>
              <a:t>this will join two datasets keeping all matched pairs and any unmatched objects from the FIRST dataframe.</a:t>
            </a:r>
          </a:p>
          <a:p>
            <a:pPr lvl="1"/>
            <a:r>
              <a:rPr lang="en-US" sz="1800" b="1" dirty="0" err="1">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right_join</a:t>
            </a:r>
            <a:r>
              <a:rPr lang="en-US" sz="1800" b="1" dirty="0">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(df1, df2)</a:t>
            </a:r>
            <a:r>
              <a:rPr lang="en-US" sz="1800" b="1" dirty="0">
                <a:solidFill>
                  <a:schemeClr val="tx2">
                    <a:lumMod val="75000"/>
                  </a:schemeClr>
                </a:solidFill>
              </a:rPr>
              <a:t>: </a:t>
            </a:r>
            <a:r>
              <a:rPr lang="en-US" sz="1800" dirty="0">
                <a:solidFill>
                  <a:schemeClr val="tx2">
                    <a:lumMod val="75000"/>
                  </a:schemeClr>
                </a:solidFill>
              </a:rPr>
              <a:t>this will join two datasets keeping all matched pairs and any unmatched objects from the SECOND dataframe.</a:t>
            </a:r>
          </a:p>
          <a:p>
            <a:pPr lvl="1"/>
            <a:r>
              <a:rPr lang="en-US" sz="1800" b="1" dirty="0" err="1">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full_join</a:t>
            </a:r>
            <a:r>
              <a:rPr lang="en-US" sz="1800" b="1" dirty="0">
                <a:solidFill>
                  <a:schemeClr val="tx2">
                    <a:lumMod val="7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(df1, df2)</a:t>
            </a:r>
            <a:r>
              <a:rPr lang="en-US" sz="1800" b="1" dirty="0">
                <a:solidFill>
                  <a:schemeClr val="tx2">
                    <a:lumMod val="75000"/>
                  </a:schemeClr>
                </a:solidFill>
              </a:rPr>
              <a:t>: </a:t>
            </a:r>
            <a:r>
              <a:rPr lang="en-US" sz="1800" dirty="0">
                <a:solidFill>
                  <a:schemeClr val="tx2">
                    <a:lumMod val="75000"/>
                  </a:schemeClr>
                </a:solidFill>
              </a:rPr>
              <a:t>this will join two datasets keeping all matched pairs and any unmatched objects from BOTH dataframes.</a:t>
            </a:r>
          </a:p>
          <a:p>
            <a:r>
              <a:rPr lang="en-US" sz="2400" dirty="0"/>
              <a:t>Another advantage of the commands in </a:t>
            </a:r>
            <a:r>
              <a:rPr lang="en-US" sz="2400" i="1" dirty="0" err="1"/>
              <a:t>tidyverse</a:t>
            </a:r>
            <a:r>
              <a:rPr lang="en-US" sz="2400" dirty="0"/>
              <a:t> we can join two dataframes even if the column names are different.</a:t>
            </a:r>
            <a:endParaRPr lang="en-US" sz="2000" dirty="0"/>
          </a:p>
        </p:txBody>
      </p:sp>
      <p:sp>
        <p:nvSpPr>
          <p:cNvPr id="3" name="Title 2">
            <a:extLst>
              <a:ext uri="{FF2B5EF4-FFF2-40B4-BE49-F238E27FC236}">
                <a16:creationId xmlns:a16="http://schemas.microsoft.com/office/drawing/2014/main" id="{B7FC9ED1-7ABE-A5AC-9C7A-AAE1159A3EE7}"/>
              </a:ext>
            </a:extLst>
          </p:cNvPr>
          <p:cNvSpPr>
            <a:spLocks noGrp="1"/>
          </p:cNvSpPr>
          <p:nvPr>
            <p:ph type="title"/>
          </p:nvPr>
        </p:nvSpPr>
        <p:spPr/>
        <p:txBody>
          <a:bodyPr/>
          <a:lstStyle/>
          <a:p>
            <a:r>
              <a:rPr lang="en-US" dirty="0"/>
              <a:t>Load and Merge / Join</a:t>
            </a:r>
          </a:p>
        </p:txBody>
      </p:sp>
    </p:spTree>
    <p:extLst>
      <p:ext uri="{BB962C8B-B14F-4D97-AF65-F5344CB8AC3E}">
        <p14:creationId xmlns:p14="http://schemas.microsoft.com/office/powerpoint/2010/main" val="3931778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CE13-BF92-6FAA-C3B1-5BCE0CD041E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EBEAB5-E7BD-F949-49E1-DF845661F5E8}"/>
              </a:ext>
            </a:extLst>
          </p:cNvPr>
          <p:cNvSpPr>
            <a:spLocks noGrp="1"/>
          </p:cNvSpPr>
          <p:nvPr>
            <p:ph idx="1"/>
          </p:nvPr>
        </p:nvSpPr>
        <p:spPr>
          <a:xfrm>
            <a:off x="609600" y="1371600"/>
            <a:ext cx="10464800" cy="4800600"/>
          </a:xfrm>
        </p:spPr>
        <p:txBody>
          <a:bodyPr>
            <a:normAutofit/>
          </a:bodyPr>
          <a:lstStyle/>
          <a:p>
            <a:endParaRPr lang="en-US" sz="2400" dirty="0"/>
          </a:p>
          <a:p>
            <a:endParaRPr lang="en-US" sz="2400" dirty="0"/>
          </a:p>
          <a:p>
            <a:endParaRPr lang="en-US" sz="2400" dirty="0"/>
          </a:p>
          <a:p>
            <a:endParaRPr lang="en-US" sz="2400" dirty="0"/>
          </a:p>
          <a:p>
            <a:endParaRPr lang="en-US" sz="2400" dirty="0"/>
          </a:p>
        </p:txBody>
      </p:sp>
      <p:sp>
        <p:nvSpPr>
          <p:cNvPr id="3" name="Title 2">
            <a:extLst>
              <a:ext uri="{FF2B5EF4-FFF2-40B4-BE49-F238E27FC236}">
                <a16:creationId xmlns:a16="http://schemas.microsoft.com/office/drawing/2014/main" id="{40AA3BBD-D1D2-CA61-8E35-FBE7B8C49C3F}"/>
              </a:ext>
            </a:extLst>
          </p:cNvPr>
          <p:cNvSpPr>
            <a:spLocks noGrp="1"/>
          </p:cNvSpPr>
          <p:nvPr>
            <p:ph type="title"/>
          </p:nvPr>
        </p:nvSpPr>
        <p:spPr/>
        <p:txBody>
          <a:bodyPr/>
          <a:lstStyle/>
          <a:p>
            <a:r>
              <a:rPr lang="en-US" dirty="0"/>
              <a:t>Load and Merge / Join</a:t>
            </a:r>
          </a:p>
        </p:txBody>
      </p:sp>
      <p:pic>
        <p:nvPicPr>
          <p:cNvPr id="5" name="Picture 4">
            <a:extLst>
              <a:ext uri="{FF2B5EF4-FFF2-40B4-BE49-F238E27FC236}">
                <a16:creationId xmlns:a16="http://schemas.microsoft.com/office/drawing/2014/main" id="{09E672F2-5203-DD62-4C48-5EDAD2709C97}"/>
              </a:ext>
            </a:extLst>
          </p:cNvPr>
          <p:cNvPicPr>
            <a:picLocks noChangeAspect="1"/>
          </p:cNvPicPr>
          <p:nvPr/>
        </p:nvPicPr>
        <p:blipFill>
          <a:blip r:embed="rId2"/>
          <a:stretch>
            <a:fillRect/>
          </a:stretch>
        </p:blipFill>
        <p:spPr>
          <a:xfrm>
            <a:off x="880334" y="1514208"/>
            <a:ext cx="10431331" cy="1914792"/>
          </a:xfrm>
          <a:prstGeom prst="rect">
            <a:avLst/>
          </a:prstGeom>
          <a:ln>
            <a:solidFill>
              <a:schemeClr val="tx1"/>
            </a:solidFill>
          </a:ln>
        </p:spPr>
      </p:pic>
      <p:sp>
        <p:nvSpPr>
          <p:cNvPr id="6" name="TextBox 5">
            <a:extLst>
              <a:ext uri="{FF2B5EF4-FFF2-40B4-BE49-F238E27FC236}">
                <a16:creationId xmlns:a16="http://schemas.microsoft.com/office/drawing/2014/main" id="{60846B47-1583-A0EB-E147-63D1F3F6D525}"/>
              </a:ext>
            </a:extLst>
          </p:cNvPr>
          <p:cNvSpPr txBox="1"/>
          <p:nvPr/>
        </p:nvSpPr>
        <p:spPr>
          <a:xfrm>
            <a:off x="880333" y="3563686"/>
            <a:ext cx="10431332" cy="2308324"/>
          </a:xfrm>
          <a:prstGeom prst="rect">
            <a:avLst/>
          </a:prstGeom>
          <a:noFill/>
        </p:spPr>
        <p:txBody>
          <a:bodyPr wrap="square">
            <a:spAutoFit/>
          </a:bodyPr>
          <a:lstStyle/>
          <a:p>
            <a:pPr marL="800100" lvl="1" indent="-342900">
              <a:buFont typeface="+mj-lt"/>
              <a:buAutoNum type="arabicPeriod" startAt="71"/>
            </a:pPr>
            <a:r>
              <a:rPr lang="en-US" sz="1800" dirty="0">
                <a:solidFill>
                  <a:schemeClr val="tx2">
                    <a:lumMod val="75000"/>
                  </a:schemeClr>
                </a:solidFill>
              </a:rPr>
              <a:t>Loads the bridge file we previously created.</a:t>
            </a:r>
          </a:p>
          <a:p>
            <a:pPr marL="800100" lvl="1" indent="-342900">
              <a:buFont typeface="+mj-lt"/>
              <a:buAutoNum type="arabicPeriod" startAt="71"/>
            </a:pPr>
            <a:endParaRPr lang="en-US" sz="1800" dirty="0">
              <a:solidFill>
                <a:schemeClr val="tx2">
                  <a:lumMod val="75000"/>
                </a:schemeClr>
              </a:solidFill>
            </a:endParaRPr>
          </a:p>
          <a:p>
            <a:pPr marL="800100" lvl="1" indent="-342900">
              <a:buFont typeface="+mj-lt"/>
              <a:buAutoNum type="arabicPeriod" startAt="73"/>
            </a:pPr>
            <a:r>
              <a:rPr lang="en-US" sz="1800" dirty="0">
                <a:solidFill>
                  <a:schemeClr val="tx2">
                    <a:lumMod val="75000"/>
                  </a:schemeClr>
                </a:solidFill>
              </a:rPr>
              <a:t>Create our new dataframe</a:t>
            </a:r>
          </a:p>
          <a:p>
            <a:pPr marL="800100" lvl="1" indent="-342900">
              <a:buFont typeface="+mj-lt"/>
              <a:buAutoNum type="arabicPeriod" startAt="73"/>
            </a:pPr>
            <a:r>
              <a:rPr lang="en-US" sz="1800" dirty="0">
                <a:solidFill>
                  <a:schemeClr val="tx2">
                    <a:lumMod val="75000"/>
                  </a:schemeClr>
                </a:solidFill>
              </a:rPr>
              <a:t>Join with the bridge file keeping all elements in the ufo.us dataframe and discarding any unmatched from the bridge file. </a:t>
            </a:r>
            <a:r>
              <a:rPr lang="en-US" dirty="0">
                <a:solidFill>
                  <a:schemeClr val="tx2">
                    <a:lumMod val="75000"/>
                  </a:schemeClr>
                </a:solidFill>
              </a:rPr>
              <a:t>Joining by the </a:t>
            </a:r>
            <a:r>
              <a:rPr lang="en-US" u="sng" dirty="0">
                <a:solidFill>
                  <a:schemeClr val="tx2">
                    <a:lumMod val="75000"/>
                  </a:schemeClr>
                </a:solidFill>
              </a:rPr>
              <a:t>state</a:t>
            </a:r>
            <a:r>
              <a:rPr lang="en-US" dirty="0">
                <a:solidFill>
                  <a:schemeClr val="tx2">
                    <a:lumMod val="75000"/>
                  </a:schemeClr>
                </a:solidFill>
              </a:rPr>
              <a:t> and </a:t>
            </a:r>
            <a:r>
              <a:rPr lang="en-US" u="sng" dirty="0" err="1">
                <a:solidFill>
                  <a:schemeClr val="tx2">
                    <a:lumMod val="75000"/>
                  </a:schemeClr>
                </a:solidFill>
              </a:rPr>
              <a:t>Abbr</a:t>
            </a:r>
            <a:r>
              <a:rPr lang="en-US" dirty="0">
                <a:solidFill>
                  <a:schemeClr val="tx2">
                    <a:lumMod val="75000"/>
                  </a:schemeClr>
                </a:solidFill>
              </a:rPr>
              <a:t> vectors. </a:t>
            </a:r>
            <a:endParaRPr lang="en-US" sz="1800" dirty="0">
              <a:solidFill>
                <a:schemeClr val="tx2">
                  <a:lumMod val="75000"/>
                </a:schemeClr>
              </a:solidFill>
            </a:endParaRPr>
          </a:p>
          <a:p>
            <a:pPr marL="800100" lvl="1" indent="-342900">
              <a:buFont typeface="+mj-lt"/>
              <a:buAutoNum type="arabicPeriod" startAt="73"/>
            </a:pPr>
            <a:r>
              <a:rPr lang="en-US" sz="1800" dirty="0">
                <a:solidFill>
                  <a:schemeClr val="tx2">
                    <a:lumMod val="75000"/>
                  </a:schemeClr>
                </a:solidFill>
              </a:rPr>
              <a:t>Join with the census file keeping all elements of our newly joined file from 74 and discarding any unmatched from the census file. Join on the common element </a:t>
            </a:r>
            <a:r>
              <a:rPr lang="en-US" sz="1800" u="sng" dirty="0">
                <a:solidFill>
                  <a:schemeClr val="tx2">
                    <a:lumMod val="75000"/>
                  </a:schemeClr>
                </a:solidFill>
              </a:rPr>
              <a:t>GEOID</a:t>
            </a:r>
            <a:r>
              <a:rPr lang="en-US" sz="1800" dirty="0">
                <a:solidFill>
                  <a:schemeClr val="tx2">
                    <a:lumMod val="75000"/>
                  </a:schemeClr>
                </a:solidFill>
              </a:rPr>
              <a:t>.</a:t>
            </a:r>
          </a:p>
          <a:p>
            <a:pPr marL="800100" lvl="1" indent="-342900">
              <a:buFont typeface="+mj-lt"/>
              <a:buAutoNum type="arabicPeriod" startAt="73"/>
            </a:pPr>
            <a:r>
              <a:rPr lang="en-US" dirty="0">
                <a:solidFill>
                  <a:schemeClr val="tx2">
                    <a:lumMod val="75000"/>
                  </a:schemeClr>
                </a:solidFill>
              </a:rPr>
              <a:t>Filter out any cases where </a:t>
            </a:r>
            <a:r>
              <a:rPr lang="en-US" u="sng" dirty="0">
                <a:solidFill>
                  <a:schemeClr val="tx2">
                    <a:lumMod val="75000"/>
                  </a:schemeClr>
                </a:solidFill>
              </a:rPr>
              <a:t>State</a:t>
            </a:r>
            <a:r>
              <a:rPr lang="en-US" dirty="0">
                <a:solidFill>
                  <a:schemeClr val="tx2">
                    <a:lumMod val="75000"/>
                  </a:schemeClr>
                </a:solidFill>
              </a:rPr>
              <a:t> (which is from census file) has missing data.</a:t>
            </a:r>
            <a:endParaRPr lang="en-US" sz="1800" dirty="0">
              <a:solidFill>
                <a:schemeClr val="tx2">
                  <a:lumMod val="75000"/>
                </a:schemeClr>
              </a:solidFill>
            </a:endParaRPr>
          </a:p>
        </p:txBody>
      </p:sp>
    </p:spTree>
    <p:extLst>
      <p:ext uri="{BB962C8B-B14F-4D97-AF65-F5344CB8AC3E}">
        <p14:creationId xmlns:p14="http://schemas.microsoft.com/office/powerpoint/2010/main" val="3115993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E0027-E7B4-62EA-BCA4-B1F5EC7B16A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501C96-F255-6000-76C8-21FECDAB2531}"/>
              </a:ext>
            </a:extLst>
          </p:cNvPr>
          <p:cNvSpPr>
            <a:spLocks noGrp="1"/>
          </p:cNvSpPr>
          <p:nvPr>
            <p:ph idx="1"/>
          </p:nvPr>
        </p:nvSpPr>
        <p:spPr>
          <a:xfrm>
            <a:off x="609600" y="1371600"/>
            <a:ext cx="10464800" cy="4800600"/>
          </a:xfrm>
        </p:spPr>
        <p:txBody>
          <a:bodyPr>
            <a:normAutofit/>
          </a:bodyPr>
          <a:lstStyle/>
          <a:p>
            <a:endParaRPr lang="en-US" sz="2400" dirty="0"/>
          </a:p>
          <a:p>
            <a:endParaRPr lang="en-US" sz="2400" dirty="0"/>
          </a:p>
          <a:p>
            <a:endParaRPr lang="en-US" sz="2400" dirty="0"/>
          </a:p>
          <a:p>
            <a:endParaRPr lang="en-US" sz="2400" dirty="0"/>
          </a:p>
          <a:p>
            <a:endParaRPr lang="en-US" sz="2400" dirty="0"/>
          </a:p>
        </p:txBody>
      </p:sp>
      <p:sp>
        <p:nvSpPr>
          <p:cNvPr id="3" name="Title 2">
            <a:extLst>
              <a:ext uri="{FF2B5EF4-FFF2-40B4-BE49-F238E27FC236}">
                <a16:creationId xmlns:a16="http://schemas.microsoft.com/office/drawing/2014/main" id="{45CD144A-0338-F8F7-FD1C-5AA9AE4B3616}"/>
              </a:ext>
            </a:extLst>
          </p:cNvPr>
          <p:cNvSpPr>
            <a:spLocks noGrp="1"/>
          </p:cNvSpPr>
          <p:nvPr>
            <p:ph type="title"/>
          </p:nvPr>
        </p:nvSpPr>
        <p:spPr/>
        <p:txBody>
          <a:bodyPr/>
          <a:lstStyle/>
          <a:p>
            <a:r>
              <a:rPr lang="en-US" dirty="0"/>
              <a:t>Load and Merge / Join</a:t>
            </a:r>
          </a:p>
        </p:txBody>
      </p:sp>
      <p:pic>
        <p:nvPicPr>
          <p:cNvPr id="5" name="Picture 4">
            <a:extLst>
              <a:ext uri="{FF2B5EF4-FFF2-40B4-BE49-F238E27FC236}">
                <a16:creationId xmlns:a16="http://schemas.microsoft.com/office/drawing/2014/main" id="{727B4468-B431-7DFC-50A2-7B0C78823DBB}"/>
              </a:ext>
            </a:extLst>
          </p:cNvPr>
          <p:cNvPicPr>
            <a:picLocks noChangeAspect="1"/>
          </p:cNvPicPr>
          <p:nvPr/>
        </p:nvPicPr>
        <p:blipFill>
          <a:blip r:embed="rId2"/>
          <a:stretch>
            <a:fillRect/>
          </a:stretch>
        </p:blipFill>
        <p:spPr>
          <a:xfrm>
            <a:off x="880334" y="1514208"/>
            <a:ext cx="10431331" cy="1914792"/>
          </a:xfrm>
          <a:prstGeom prst="rect">
            <a:avLst/>
          </a:prstGeom>
          <a:ln>
            <a:solidFill>
              <a:schemeClr val="tx1"/>
            </a:solidFill>
          </a:ln>
        </p:spPr>
      </p:pic>
      <p:pic>
        <p:nvPicPr>
          <p:cNvPr id="7" name="Picture 6">
            <a:extLst>
              <a:ext uri="{FF2B5EF4-FFF2-40B4-BE49-F238E27FC236}">
                <a16:creationId xmlns:a16="http://schemas.microsoft.com/office/drawing/2014/main" id="{4FAD40B1-679B-6EED-EF15-4CD5D9045E7E}"/>
              </a:ext>
            </a:extLst>
          </p:cNvPr>
          <p:cNvPicPr>
            <a:picLocks noChangeAspect="1"/>
          </p:cNvPicPr>
          <p:nvPr/>
        </p:nvPicPr>
        <p:blipFill>
          <a:blip r:embed="rId3"/>
          <a:stretch>
            <a:fillRect/>
          </a:stretch>
        </p:blipFill>
        <p:spPr>
          <a:xfrm>
            <a:off x="842229" y="3695546"/>
            <a:ext cx="10469436" cy="2210108"/>
          </a:xfrm>
          <a:prstGeom prst="rect">
            <a:avLst/>
          </a:prstGeom>
          <a:ln>
            <a:solidFill>
              <a:schemeClr val="tx1"/>
            </a:solidFill>
          </a:ln>
        </p:spPr>
      </p:pic>
    </p:spTree>
    <p:extLst>
      <p:ext uri="{BB962C8B-B14F-4D97-AF65-F5344CB8AC3E}">
        <p14:creationId xmlns:p14="http://schemas.microsoft.com/office/powerpoint/2010/main" val="2725400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1EFFA-EC98-52E1-FD31-552A8F7D865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9AEB94-CEFF-6FEB-A031-A8E8A121F3F6}"/>
              </a:ext>
            </a:extLst>
          </p:cNvPr>
          <p:cNvSpPr>
            <a:spLocks noGrp="1"/>
          </p:cNvSpPr>
          <p:nvPr>
            <p:ph idx="1"/>
          </p:nvPr>
        </p:nvSpPr>
        <p:spPr>
          <a:xfrm>
            <a:off x="609600" y="1371600"/>
            <a:ext cx="10464800" cy="4800600"/>
          </a:xfrm>
        </p:spPr>
        <p:txBody>
          <a:bodyPr>
            <a:normAutofit/>
          </a:bodyPr>
          <a:lstStyle/>
          <a:p>
            <a:r>
              <a:rPr lang="en-US" sz="2400" dirty="0"/>
              <a:t>Now that we have brought together data that likely never thought they would ever meet, we want to massage it into something we can display.</a:t>
            </a:r>
          </a:p>
          <a:p>
            <a:endParaRPr lang="en-US" sz="2400" dirty="0"/>
          </a:p>
          <a:p>
            <a:endParaRPr lang="en-US" sz="2400" dirty="0"/>
          </a:p>
          <a:p>
            <a:endParaRPr lang="en-US" sz="2400" dirty="0"/>
          </a:p>
          <a:p>
            <a:endParaRPr lang="en-US" sz="2400" dirty="0"/>
          </a:p>
          <a:p>
            <a:endParaRPr lang="en-US" sz="2400" dirty="0"/>
          </a:p>
          <a:p>
            <a:pPr marL="800100" lvl="1" indent="-342900">
              <a:buFont typeface="+mj-lt"/>
              <a:buAutoNum type="arabicPeriod" startAt="82"/>
            </a:pPr>
            <a:r>
              <a:rPr lang="en-US" sz="1600" dirty="0">
                <a:solidFill>
                  <a:schemeClr val="tx2">
                    <a:lumMod val="75000"/>
                  </a:schemeClr>
                </a:solidFill>
              </a:rPr>
              <a:t>Scale our population measures to ‘per one million persons’ so we can show numbers that make a bit of sense. </a:t>
            </a:r>
          </a:p>
          <a:p>
            <a:pPr marL="800100" lvl="1" indent="-342900">
              <a:buFont typeface="+mj-lt"/>
              <a:buAutoNum type="arabicPeriod" startAt="82"/>
            </a:pPr>
            <a:r>
              <a:rPr lang="en-US" sz="1600" dirty="0">
                <a:solidFill>
                  <a:schemeClr val="tx2">
                    <a:lumMod val="75000"/>
                  </a:schemeClr>
                </a:solidFill>
              </a:rPr>
              <a:t>Divide sightings by the adjusted population</a:t>
            </a:r>
          </a:p>
          <a:p>
            <a:pPr marL="800100" lvl="1" indent="-342900">
              <a:buFont typeface="+mj-lt"/>
              <a:buAutoNum type="arabicPeriod" startAt="82"/>
            </a:pPr>
            <a:r>
              <a:rPr lang="en-US" sz="1600" dirty="0">
                <a:solidFill>
                  <a:schemeClr val="tx2">
                    <a:lumMod val="75000"/>
                  </a:schemeClr>
                </a:solidFill>
              </a:rPr>
              <a:t>Calculate the percentage change between 2000 and 2010.</a:t>
            </a:r>
          </a:p>
          <a:p>
            <a:pPr marL="800100" lvl="1" indent="-342900">
              <a:buFont typeface="+mj-lt"/>
              <a:buAutoNum type="arabicPeriod" startAt="82"/>
            </a:pPr>
            <a:r>
              <a:rPr lang="en-US" sz="1600" dirty="0">
                <a:solidFill>
                  <a:schemeClr val="tx2">
                    <a:lumMod val="75000"/>
                  </a:schemeClr>
                </a:solidFill>
              </a:rPr>
              <a:t>Get rid of Alaska</a:t>
            </a:r>
          </a:p>
          <a:p>
            <a:pPr marL="800100" lvl="1" indent="-342900">
              <a:buFont typeface="+mj-lt"/>
              <a:buAutoNum type="arabicPeriod" startAt="82"/>
            </a:pPr>
            <a:r>
              <a:rPr lang="en-US" sz="1600" dirty="0">
                <a:solidFill>
                  <a:schemeClr val="tx2">
                    <a:lumMod val="75000"/>
                  </a:schemeClr>
                </a:solidFill>
              </a:rPr>
              <a:t>Reset our new object as an ‘sf’ object so we can plot it.</a:t>
            </a:r>
          </a:p>
          <a:p>
            <a:pPr marL="800100" lvl="1" indent="-342900">
              <a:buFont typeface="+mj-lt"/>
              <a:buAutoNum type="arabicPeriod" startAt="82"/>
            </a:pPr>
            <a:endParaRPr lang="en-US" sz="1600" dirty="0"/>
          </a:p>
          <a:p>
            <a:endParaRPr lang="en-US" sz="4000" dirty="0"/>
          </a:p>
        </p:txBody>
      </p:sp>
      <p:sp>
        <p:nvSpPr>
          <p:cNvPr id="3" name="Title 2">
            <a:extLst>
              <a:ext uri="{FF2B5EF4-FFF2-40B4-BE49-F238E27FC236}">
                <a16:creationId xmlns:a16="http://schemas.microsoft.com/office/drawing/2014/main" id="{5135053E-BE10-0A29-9D92-2D8991F164B4}"/>
              </a:ext>
            </a:extLst>
          </p:cNvPr>
          <p:cNvSpPr>
            <a:spLocks noGrp="1"/>
          </p:cNvSpPr>
          <p:nvPr>
            <p:ph type="title"/>
          </p:nvPr>
        </p:nvSpPr>
        <p:spPr/>
        <p:txBody>
          <a:bodyPr/>
          <a:lstStyle/>
          <a:p>
            <a:r>
              <a:rPr lang="en-US" dirty="0"/>
              <a:t>Creating what we want to show</a:t>
            </a:r>
          </a:p>
        </p:txBody>
      </p:sp>
      <p:pic>
        <p:nvPicPr>
          <p:cNvPr id="8" name="Picture 7">
            <a:extLst>
              <a:ext uri="{FF2B5EF4-FFF2-40B4-BE49-F238E27FC236}">
                <a16:creationId xmlns:a16="http://schemas.microsoft.com/office/drawing/2014/main" id="{43ED3137-26AA-DE8C-B9DC-44F297D4CD50}"/>
              </a:ext>
            </a:extLst>
          </p:cNvPr>
          <p:cNvPicPr>
            <a:picLocks noChangeAspect="1"/>
          </p:cNvPicPr>
          <p:nvPr/>
        </p:nvPicPr>
        <p:blipFill>
          <a:blip r:embed="rId2"/>
          <a:stretch>
            <a:fillRect/>
          </a:stretch>
        </p:blipFill>
        <p:spPr>
          <a:xfrm>
            <a:off x="681175" y="2209800"/>
            <a:ext cx="10393225" cy="2152950"/>
          </a:xfrm>
          <a:prstGeom prst="rect">
            <a:avLst/>
          </a:prstGeom>
          <a:ln>
            <a:solidFill>
              <a:schemeClr val="tx1"/>
            </a:solidFill>
          </a:ln>
        </p:spPr>
      </p:pic>
    </p:spTree>
    <p:extLst>
      <p:ext uri="{BB962C8B-B14F-4D97-AF65-F5344CB8AC3E}">
        <p14:creationId xmlns:p14="http://schemas.microsoft.com/office/powerpoint/2010/main" val="3025301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F122A-8596-E509-8A86-D51AB57096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D108BB-4537-CB3B-2122-167B5F4E8C48}"/>
              </a:ext>
            </a:extLst>
          </p:cNvPr>
          <p:cNvSpPr>
            <a:spLocks noGrp="1"/>
          </p:cNvSpPr>
          <p:nvPr>
            <p:ph idx="1"/>
          </p:nvPr>
        </p:nvSpPr>
        <p:spPr>
          <a:xfrm>
            <a:off x="609600" y="1371600"/>
            <a:ext cx="10464800" cy="4800600"/>
          </a:xfrm>
        </p:spPr>
        <p:txBody>
          <a:bodyPr>
            <a:normAutofit/>
          </a:bodyPr>
          <a:lstStyle/>
          <a:p>
            <a:r>
              <a:rPr lang="en-US" sz="2400" dirty="0"/>
              <a:t>Whether you are a full professor or still a student, one of the key elements of our job is to be able to convey ideas to fellow professionals (both within and outside economics) and the general population the results of our work.</a:t>
            </a:r>
          </a:p>
          <a:p>
            <a:r>
              <a:rPr lang="en-US" sz="2400" dirty="0"/>
              <a:t>Believe it or not, the general population does not understand statistics.</a:t>
            </a:r>
          </a:p>
          <a:p>
            <a:r>
              <a:rPr lang="en-US" sz="2400" dirty="0"/>
              <a:t>Tables are nice but can take too long to get across an idea.</a:t>
            </a:r>
          </a:p>
          <a:p>
            <a:r>
              <a:rPr lang="en-US" sz="2400" dirty="0"/>
              <a:t>Good visualization can also help researchers ask new questions because “seeing” something in a picture can be very different than “reading” something in a table. </a:t>
            </a:r>
          </a:p>
          <a:p>
            <a:r>
              <a:rPr lang="en-US" sz="2400" dirty="0"/>
              <a:t>There are two general packages for visualizing data:</a:t>
            </a:r>
          </a:p>
          <a:p>
            <a:pPr lvl="1"/>
            <a:r>
              <a:rPr lang="en-US" sz="2000" i="1" dirty="0"/>
              <a:t>ggplot2</a:t>
            </a:r>
            <a:r>
              <a:rPr lang="en-US" sz="2000" dirty="0"/>
              <a:t> (part of </a:t>
            </a:r>
            <a:r>
              <a:rPr lang="en-US" sz="2000" dirty="0" err="1"/>
              <a:t>tidyverse</a:t>
            </a:r>
            <a:r>
              <a:rPr lang="en-US" sz="2000" dirty="0"/>
              <a:t>)</a:t>
            </a:r>
          </a:p>
          <a:p>
            <a:pPr lvl="1"/>
            <a:r>
              <a:rPr lang="en-US" sz="2000" i="1" dirty="0" err="1"/>
              <a:t>gt</a:t>
            </a:r>
            <a:r>
              <a:rPr lang="en-US" sz="2000" dirty="0"/>
              <a:t> and </a:t>
            </a:r>
            <a:r>
              <a:rPr lang="en-US" sz="2000" i="1" dirty="0" err="1"/>
              <a:t>gtsummary</a:t>
            </a:r>
            <a:r>
              <a:rPr lang="en-US" sz="2000" i="1" dirty="0"/>
              <a:t> </a:t>
            </a:r>
            <a:r>
              <a:rPr lang="en-US" sz="2000" dirty="0"/>
              <a:t>(tables)</a:t>
            </a:r>
          </a:p>
        </p:txBody>
      </p:sp>
      <p:sp>
        <p:nvSpPr>
          <p:cNvPr id="3" name="Title 2">
            <a:extLst>
              <a:ext uri="{FF2B5EF4-FFF2-40B4-BE49-F238E27FC236}">
                <a16:creationId xmlns:a16="http://schemas.microsoft.com/office/drawing/2014/main" id="{BA6EF7AB-E26B-6711-5099-F1CD68B318EE}"/>
              </a:ext>
            </a:extLst>
          </p:cNvPr>
          <p:cNvSpPr>
            <a:spLocks noGrp="1"/>
          </p:cNvSpPr>
          <p:nvPr>
            <p:ph type="title"/>
          </p:nvPr>
        </p:nvSpPr>
        <p:spPr/>
        <p:txBody>
          <a:bodyPr/>
          <a:lstStyle/>
          <a:p>
            <a:r>
              <a:rPr lang="en-US" dirty="0"/>
              <a:t>Visualization of Data</a:t>
            </a:r>
          </a:p>
        </p:txBody>
      </p:sp>
    </p:spTree>
    <p:extLst>
      <p:ext uri="{BB962C8B-B14F-4D97-AF65-F5344CB8AC3E}">
        <p14:creationId xmlns:p14="http://schemas.microsoft.com/office/powerpoint/2010/main" val="580757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C68C7-9544-57AA-E4D1-3665B262D9B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810C13-D852-19E0-767E-23CA81C4E6DA}"/>
              </a:ext>
            </a:extLst>
          </p:cNvPr>
          <p:cNvSpPr>
            <a:spLocks noGrp="1"/>
          </p:cNvSpPr>
          <p:nvPr>
            <p:ph idx="1"/>
          </p:nvPr>
        </p:nvSpPr>
        <p:spPr>
          <a:xfrm>
            <a:off x="609600" y="1371600"/>
            <a:ext cx="10464800" cy="4800600"/>
          </a:xfrm>
        </p:spPr>
        <p:txBody>
          <a:bodyPr>
            <a:normAutofit/>
          </a:bodyPr>
          <a:lstStyle/>
          <a:p>
            <a:r>
              <a:rPr lang="en-US" sz="2400" dirty="0"/>
              <a:t>Scripting order</a:t>
            </a:r>
          </a:p>
          <a:p>
            <a:pPr lvl="1"/>
            <a:r>
              <a:rPr lang="en-US" sz="2000" dirty="0"/>
              <a:t>Start with calling the function [</a:t>
            </a:r>
            <a:r>
              <a:rPr lang="en-US" sz="20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ggplot</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a:t>
            </a:r>
            <a:r>
              <a:rPr lang="en-US" sz="2000" dirty="0"/>
              <a:t>]and then assign any constants (like data source).</a:t>
            </a:r>
          </a:p>
          <a:p>
            <a:pPr lvl="1"/>
            <a:r>
              <a:rPr lang="en-US" sz="2000" dirty="0"/>
              <a:t>Start adding plot layers (</a:t>
            </a:r>
            <a:r>
              <a:rPr lang="en-US" sz="2000" dirty="0" err="1"/>
              <a:t>geoms</a:t>
            </a:r>
            <a:r>
              <a:rPr lang="en-US" sz="2000" dirty="0"/>
              <a:t>) from the bottom up (each line is placed above the last plot) setting their key elements with the aesthetics command [</a:t>
            </a:r>
            <a:r>
              <a:rPr lang="en-US" sz="20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aes</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a:t>
            </a:r>
            <a:r>
              <a:rPr lang="en-US" sz="2000" dirty="0"/>
              <a:t>]</a:t>
            </a:r>
          </a:p>
          <a:p>
            <a:pPr lvl="1"/>
            <a:r>
              <a:rPr lang="en-US" sz="2000" dirty="0"/>
              <a:t>Modify the plot space where the graph is shown</a:t>
            </a:r>
          </a:p>
          <a:p>
            <a:pPr lvl="1"/>
            <a:endParaRPr lang="en-US" sz="2400" dirty="0"/>
          </a:p>
          <a:p>
            <a:pPr lvl="1"/>
            <a:endParaRPr lang="en-US" sz="2400" dirty="0"/>
          </a:p>
          <a:p>
            <a:pPr lvl="1"/>
            <a:endParaRPr lang="en-US" sz="2000" dirty="0"/>
          </a:p>
          <a:p>
            <a:pPr lvl="1"/>
            <a:endParaRPr lang="en-US" sz="2000" dirty="0"/>
          </a:p>
          <a:p>
            <a:pPr marL="800100" lvl="1" indent="-342900">
              <a:buFont typeface="+mj-lt"/>
              <a:buAutoNum type="arabicPeriod" startAt="92"/>
            </a:pPr>
            <a:r>
              <a:rPr lang="en-US" sz="1600" dirty="0">
                <a:solidFill>
                  <a:schemeClr val="tx2">
                    <a:lumMod val="75000"/>
                  </a:schemeClr>
                </a:solidFill>
              </a:rPr>
              <a:t>Call the function and assign data source as </a:t>
            </a:r>
            <a:r>
              <a:rPr lang="en-US" sz="1600" b="1" dirty="0">
                <a:solidFill>
                  <a:schemeClr val="tx2">
                    <a:lumMod val="75000"/>
                  </a:schemeClr>
                </a:solidFill>
              </a:rPr>
              <a:t>core2</a:t>
            </a:r>
            <a:r>
              <a:rPr lang="en-US" sz="1600" dirty="0">
                <a:solidFill>
                  <a:schemeClr val="tx2">
                    <a:lumMod val="75000"/>
                  </a:schemeClr>
                </a:solidFill>
              </a:rPr>
              <a:t> dataframe.</a:t>
            </a:r>
          </a:p>
          <a:p>
            <a:pPr marL="800100" lvl="1" indent="-342900">
              <a:buFont typeface="+mj-lt"/>
              <a:buAutoNum type="arabicPeriod" startAt="92"/>
            </a:pPr>
            <a:r>
              <a:rPr lang="en-US" sz="1600" dirty="0">
                <a:solidFill>
                  <a:schemeClr val="tx2">
                    <a:lumMod val="75000"/>
                  </a:schemeClr>
                </a:solidFill>
              </a:rPr>
              <a:t>Add our first layer of an ‘sf’ object and define the aesthetics of how to fill the states</a:t>
            </a:r>
          </a:p>
          <a:p>
            <a:pPr lvl="1"/>
            <a:endParaRPr lang="en-US" sz="2000" dirty="0"/>
          </a:p>
        </p:txBody>
      </p:sp>
      <p:sp>
        <p:nvSpPr>
          <p:cNvPr id="3" name="Title 2">
            <a:extLst>
              <a:ext uri="{FF2B5EF4-FFF2-40B4-BE49-F238E27FC236}">
                <a16:creationId xmlns:a16="http://schemas.microsoft.com/office/drawing/2014/main" id="{4DEFE6B6-CB37-6648-2EDA-F12C686E3F5D}"/>
              </a:ext>
            </a:extLst>
          </p:cNvPr>
          <p:cNvSpPr>
            <a:spLocks noGrp="1"/>
          </p:cNvSpPr>
          <p:nvPr>
            <p:ph type="title"/>
          </p:nvPr>
        </p:nvSpPr>
        <p:spPr/>
        <p:txBody>
          <a:bodyPr/>
          <a:lstStyle/>
          <a:p>
            <a:r>
              <a:rPr lang="en-US" dirty="0"/>
              <a:t>Working with ggplot2</a:t>
            </a:r>
          </a:p>
        </p:txBody>
      </p:sp>
      <p:pic>
        <p:nvPicPr>
          <p:cNvPr id="9" name="Picture 8">
            <a:extLst>
              <a:ext uri="{FF2B5EF4-FFF2-40B4-BE49-F238E27FC236}">
                <a16:creationId xmlns:a16="http://schemas.microsoft.com/office/drawing/2014/main" id="{7BAD3C42-8AE9-C35C-1555-2BA0987F6D41}"/>
              </a:ext>
            </a:extLst>
          </p:cNvPr>
          <p:cNvPicPr>
            <a:picLocks noChangeAspect="1"/>
          </p:cNvPicPr>
          <p:nvPr/>
        </p:nvPicPr>
        <p:blipFill>
          <a:blip r:embed="rId2"/>
          <a:stretch>
            <a:fillRect/>
          </a:stretch>
        </p:blipFill>
        <p:spPr>
          <a:xfrm>
            <a:off x="685800" y="3581400"/>
            <a:ext cx="10459910" cy="1257475"/>
          </a:xfrm>
          <a:prstGeom prst="rect">
            <a:avLst/>
          </a:prstGeom>
          <a:ln>
            <a:solidFill>
              <a:schemeClr val="tx1"/>
            </a:solidFill>
          </a:ln>
        </p:spPr>
      </p:pic>
    </p:spTree>
    <p:extLst>
      <p:ext uri="{BB962C8B-B14F-4D97-AF65-F5344CB8AC3E}">
        <p14:creationId xmlns:p14="http://schemas.microsoft.com/office/powerpoint/2010/main" val="2467211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7ED2-76BA-3754-3A4E-DE62D923A2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D536DE-74C8-2CCD-652F-5A7541FB2A5A}"/>
              </a:ext>
            </a:extLst>
          </p:cNvPr>
          <p:cNvSpPr>
            <a:spLocks noGrp="1"/>
          </p:cNvSpPr>
          <p:nvPr>
            <p:ph type="title"/>
          </p:nvPr>
        </p:nvSpPr>
        <p:spPr/>
        <p:txBody>
          <a:bodyPr/>
          <a:lstStyle/>
          <a:p>
            <a:r>
              <a:rPr lang="en-US" dirty="0"/>
              <a:t>Working with ggplot2</a:t>
            </a:r>
          </a:p>
        </p:txBody>
      </p:sp>
      <p:pic>
        <p:nvPicPr>
          <p:cNvPr id="11" name="Picture 10" descr="A map of the united states&#10;&#10;AI-generated content may be incorrect.">
            <a:extLst>
              <a:ext uri="{FF2B5EF4-FFF2-40B4-BE49-F238E27FC236}">
                <a16:creationId xmlns:a16="http://schemas.microsoft.com/office/drawing/2014/main" id="{E3E6E435-583B-EFEF-672B-4BF1197C946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95400" y="1295400"/>
            <a:ext cx="9716856" cy="5163271"/>
          </a:xfrm>
          <a:prstGeom prst="rect">
            <a:avLst/>
          </a:prstGeom>
        </p:spPr>
      </p:pic>
    </p:spTree>
    <p:extLst>
      <p:ext uri="{BB962C8B-B14F-4D97-AF65-F5344CB8AC3E}">
        <p14:creationId xmlns:p14="http://schemas.microsoft.com/office/powerpoint/2010/main" val="1104391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F58D2-CA71-D83E-9557-3E680114242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4F500C-770C-97F8-35CC-14A0F85A0196}"/>
              </a:ext>
            </a:extLst>
          </p:cNvPr>
          <p:cNvSpPr>
            <a:spLocks noGrp="1"/>
          </p:cNvSpPr>
          <p:nvPr>
            <p:ph idx="1"/>
          </p:nvPr>
        </p:nvSpPr>
        <p:spPr>
          <a:xfrm>
            <a:off x="609600" y="1371600"/>
            <a:ext cx="10464800" cy="4800600"/>
          </a:xfrm>
        </p:spPr>
        <p:txBody>
          <a:bodyPr>
            <a:normAutofit/>
          </a:bodyPr>
          <a:lstStyle/>
          <a:p>
            <a:r>
              <a:rPr lang="en-US" sz="2400" dirty="0"/>
              <a:t>Once we have the key elements on the plot, we can start our customization </a:t>
            </a:r>
            <a:r>
              <a:rPr lang="en-US" sz="1600" dirty="0"/>
              <a:t>{google is a GREAT resource for ideas and troubleshooting}</a:t>
            </a:r>
          </a:p>
          <a:p>
            <a:endParaRPr lang="en-US" sz="2400" dirty="0"/>
          </a:p>
          <a:p>
            <a:pPr lvl="1"/>
            <a:endParaRPr lang="en-US" sz="2400" dirty="0"/>
          </a:p>
          <a:p>
            <a:pPr lvl="1"/>
            <a:endParaRPr lang="en-US" sz="2400" dirty="0"/>
          </a:p>
          <a:p>
            <a:pPr lvl="1"/>
            <a:endParaRPr lang="en-US" sz="2000" dirty="0"/>
          </a:p>
          <a:p>
            <a:pPr lvl="1"/>
            <a:endParaRPr lang="en-US" sz="2000" dirty="0"/>
          </a:p>
          <a:p>
            <a:pPr marL="800100" lvl="1" indent="-342900">
              <a:buFont typeface="+mj-lt"/>
              <a:buAutoNum type="arabicPeriod" startAt="92"/>
            </a:pPr>
            <a:r>
              <a:rPr lang="en-US" sz="1600" dirty="0">
                <a:solidFill>
                  <a:schemeClr val="tx2">
                    <a:lumMod val="75000"/>
                  </a:schemeClr>
                </a:solidFill>
              </a:rPr>
              <a:t>Call the function and assign data source as core2 dataframe.</a:t>
            </a:r>
          </a:p>
          <a:p>
            <a:pPr marL="800100" lvl="1" indent="-342900">
              <a:buFont typeface="+mj-lt"/>
              <a:buAutoNum type="arabicPeriod" startAt="92"/>
            </a:pPr>
            <a:r>
              <a:rPr lang="en-US" sz="1600" dirty="0">
                <a:solidFill>
                  <a:schemeClr val="tx2">
                    <a:lumMod val="75000"/>
                  </a:schemeClr>
                </a:solidFill>
              </a:rPr>
              <a:t>Add our first layer of an ‘sf’ object and define the aesthetics of how to fill the states</a:t>
            </a:r>
          </a:p>
          <a:p>
            <a:pPr marL="800100" lvl="1" indent="-342900">
              <a:buFont typeface="+mj-lt"/>
              <a:buAutoNum type="arabicPeriod" startAt="92"/>
            </a:pPr>
            <a:r>
              <a:rPr lang="en-US" sz="1600" dirty="0">
                <a:solidFill>
                  <a:schemeClr val="tx2">
                    <a:lumMod val="75000"/>
                  </a:schemeClr>
                </a:solidFill>
              </a:rPr>
              <a:t>Create new color ends for our gradient fill with light being low end and darker being high end</a:t>
            </a:r>
          </a:p>
          <a:p>
            <a:pPr marL="800100" lvl="1" indent="-342900">
              <a:buFont typeface="+mj-lt"/>
              <a:buAutoNum type="arabicPeriod" startAt="92"/>
            </a:pPr>
            <a:r>
              <a:rPr lang="en-US" sz="1600" dirty="0">
                <a:solidFill>
                  <a:schemeClr val="tx2">
                    <a:lumMod val="75000"/>
                  </a:schemeClr>
                </a:solidFill>
              </a:rPr>
              <a:t>Label our graph and our legend.</a:t>
            </a:r>
          </a:p>
          <a:p>
            <a:pPr marL="800100" lvl="1" indent="-342900">
              <a:buFont typeface="+mj-lt"/>
              <a:buAutoNum type="arabicPeriod" startAt="97"/>
            </a:pPr>
            <a:r>
              <a:rPr lang="en-US" sz="1600" dirty="0">
                <a:solidFill>
                  <a:schemeClr val="tx2">
                    <a:lumMod val="75000"/>
                  </a:schemeClr>
                </a:solidFill>
              </a:rPr>
              <a:t>Make the background a bit cleaner.</a:t>
            </a:r>
          </a:p>
          <a:p>
            <a:pPr lvl="1"/>
            <a:endParaRPr lang="en-US" sz="2000" dirty="0"/>
          </a:p>
        </p:txBody>
      </p:sp>
      <p:sp>
        <p:nvSpPr>
          <p:cNvPr id="3" name="Title 2">
            <a:extLst>
              <a:ext uri="{FF2B5EF4-FFF2-40B4-BE49-F238E27FC236}">
                <a16:creationId xmlns:a16="http://schemas.microsoft.com/office/drawing/2014/main" id="{BDCAA1F4-2792-0E6F-A27E-F5EEF0D9CD20}"/>
              </a:ext>
            </a:extLst>
          </p:cNvPr>
          <p:cNvSpPr>
            <a:spLocks noGrp="1"/>
          </p:cNvSpPr>
          <p:nvPr>
            <p:ph type="title"/>
          </p:nvPr>
        </p:nvSpPr>
        <p:spPr/>
        <p:txBody>
          <a:bodyPr/>
          <a:lstStyle/>
          <a:p>
            <a:r>
              <a:rPr lang="en-US" dirty="0"/>
              <a:t>Working with ggplot2</a:t>
            </a:r>
          </a:p>
        </p:txBody>
      </p:sp>
      <p:pic>
        <p:nvPicPr>
          <p:cNvPr id="5" name="Picture 4">
            <a:extLst>
              <a:ext uri="{FF2B5EF4-FFF2-40B4-BE49-F238E27FC236}">
                <a16:creationId xmlns:a16="http://schemas.microsoft.com/office/drawing/2014/main" id="{71752E39-38E3-58C7-046C-189C45185961}"/>
              </a:ext>
            </a:extLst>
          </p:cNvPr>
          <p:cNvPicPr>
            <a:picLocks noChangeAspect="1"/>
          </p:cNvPicPr>
          <p:nvPr/>
        </p:nvPicPr>
        <p:blipFill>
          <a:blip r:embed="rId2"/>
          <a:stretch>
            <a:fillRect/>
          </a:stretch>
        </p:blipFill>
        <p:spPr>
          <a:xfrm>
            <a:off x="652596" y="2209800"/>
            <a:ext cx="10421804" cy="1800476"/>
          </a:xfrm>
          <a:prstGeom prst="rect">
            <a:avLst/>
          </a:prstGeom>
          <a:ln>
            <a:solidFill>
              <a:schemeClr val="tx1"/>
            </a:solidFill>
          </a:ln>
        </p:spPr>
      </p:pic>
    </p:spTree>
    <p:extLst>
      <p:ext uri="{BB962C8B-B14F-4D97-AF65-F5344CB8AC3E}">
        <p14:creationId xmlns:p14="http://schemas.microsoft.com/office/powerpoint/2010/main" val="3101980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7A60B-297E-5322-4571-89F490592A0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C8F8B01-7C9E-E585-C7B9-6FF0739AF10F}"/>
              </a:ext>
            </a:extLst>
          </p:cNvPr>
          <p:cNvSpPr/>
          <p:nvPr/>
        </p:nvSpPr>
        <p:spPr>
          <a:xfrm>
            <a:off x="6019800" y="1761565"/>
            <a:ext cx="990600" cy="381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10D7D9E-077A-372B-5CA8-2685203E4BB3}"/>
              </a:ext>
            </a:extLst>
          </p:cNvPr>
          <p:cNvSpPr>
            <a:spLocks noGrp="1"/>
          </p:cNvSpPr>
          <p:nvPr>
            <p:ph idx="1"/>
          </p:nvPr>
        </p:nvSpPr>
        <p:spPr>
          <a:xfrm>
            <a:off x="609600" y="1371600"/>
            <a:ext cx="10464800" cy="4724400"/>
          </a:xfrm>
        </p:spPr>
        <p:txBody>
          <a:bodyPr>
            <a:normAutofit/>
          </a:bodyPr>
          <a:lstStyle/>
          <a:p>
            <a:r>
              <a:rPr lang="en-US" sz="2400" dirty="0"/>
              <a:t>Type the code below in the console to ensure you have the needed packages installed. Make sure press </a:t>
            </a:r>
            <a:r>
              <a:rPr lang="en-US"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ENTER</a:t>
            </a:r>
            <a:r>
              <a:rPr lang="en-US" sz="2400" dirty="0"/>
              <a:t> after each line.</a:t>
            </a:r>
          </a:p>
          <a:p>
            <a:endParaRPr lang="en-US" sz="2400" dirty="0"/>
          </a:p>
          <a:p>
            <a:endParaRPr lang="en-US" sz="2400" dirty="0"/>
          </a:p>
          <a:p>
            <a:endParaRPr lang="en-US" sz="2400" dirty="0"/>
          </a:p>
          <a:p>
            <a:endParaRPr lang="en-US" sz="2400" dirty="0"/>
          </a:p>
          <a:p>
            <a:r>
              <a:rPr lang="en-US" sz="2400" dirty="0"/>
              <a:t>This will install the necessary packages for our work.</a:t>
            </a:r>
          </a:p>
          <a:p>
            <a:pPr lvl="1"/>
            <a:r>
              <a:rPr lang="en-US" sz="2400" i="1" dirty="0" err="1"/>
              <a:t>tidyverse</a:t>
            </a:r>
            <a:r>
              <a:rPr lang="en-US" sz="2400" dirty="0"/>
              <a:t> is a great package for cleaning data and writing scripts</a:t>
            </a:r>
          </a:p>
          <a:p>
            <a:pPr lvl="1"/>
            <a:r>
              <a:rPr lang="en-US" sz="2400" i="1" dirty="0"/>
              <a:t>sf </a:t>
            </a:r>
            <a:r>
              <a:rPr lang="en-US" sz="2400" dirty="0"/>
              <a:t> is a package for all our GIS and mapping needs</a:t>
            </a:r>
          </a:p>
          <a:p>
            <a:pPr lvl="1"/>
            <a:r>
              <a:rPr lang="en-US" sz="2400" i="1" dirty="0" err="1"/>
              <a:t>usethis</a:t>
            </a:r>
            <a:r>
              <a:rPr lang="en-US" sz="2400" dirty="0"/>
              <a:t> is a package we can use for getting our data without GIT.</a:t>
            </a:r>
            <a:endParaRPr lang="en-US" sz="2400" i="1" dirty="0"/>
          </a:p>
          <a:p>
            <a:endParaRPr lang="en-US" sz="2400" dirty="0"/>
          </a:p>
          <a:p>
            <a:endParaRPr lang="en-US" sz="2400" dirty="0"/>
          </a:p>
          <a:p>
            <a:endParaRPr lang="en-US" sz="2400" dirty="0"/>
          </a:p>
        </p:txBody>
      </p:sp>
      <p:sp>
        <p:nvSpPr>
          <p:cNvPr id="3" name="Title 2">
            <a:extLst>
              <a:ext uri="{FF2B5EF4-FFF2-40B4-BE49-F238E27FC236}">
                <a16:creationId xmlns:a16="http://schemas.microsoft.com/office/drawing/2014/main" id="{B580C4FC-0CDF-A987-9432-A41FD873F4B0}"/>
              </a:ext>
            </a:extLst>
          </p:cNvPr>
          <p:cNvSpPr>
            <a:spLocks noGrp="1"/>
          </p:cNvSpPr>
          <p:nvPr>
            <p:ph type="title"/>
          </p:nvPr>
        </p:nvSpPr>
        <p:spPr/>
        <p:txBody>
          <a:bodyPr/>
          <a:lstStyle/>
          <a:p>
            <a:r>
              <a:rPr lang="en-US" dirty="0"/>
              <a:t>Setup</a:t>
            </a:r>
          </a:p>
        </p:txBody>
      </p:sp>
      <p:pic>
        <p:nvPicPr>
          <p:cNvPr id="14" name="Picture 13">
            <a:extLst>
              <a:ext uri="{FF2B5EF4-FFF2-40B4-BE49-F238E27FC236}">
                <a16:creationId xmlns:a16="http://schemas.microsoft.com/office/drawing/2014/main" id="{C37AFBDD-EA5F-73D4-4D1D-407CFD04D781}"/>
              </a:ext>
            </a:extLst>
          </p:cNvPr>
          <p:cNvPicPr>
            <a:picLocks noChangeAspect="1"/>
          </p:cNvPicPr>
          <p:nvPr/>
        </p:nvPicPr>
        <p:blipFill>
          <a:blip r:embed="rId2"/>
          <a:stretch>
            <a:fillRect/>
          </a:stretch>
        </p:blipFill>
        <p:spPr>
          <a:xfrm>
            <a:off x="640624" y="2286000"/>
            <a:ext cx="10402752" cy="1619476"/>
          </a:xfrm>
          <a:prstGeom prst="rect">
            <a:avLst/>
          </a:prstGeom>
          <a:ln>
            <a:solidFill>
              <a:schemeClr val="tx1"/>
            </a:solidFill>
          </a:ln>
        </p:spPr>
      </p:pic>
    </p:spTree>
    <p:extLst>
      <p:ext uri="{BB962C8B-B14F-4D97-AF65-F5344CB8AC3E}">
        <p14:creationId xmlns:p14="http://schemas.microsoft.com/office/powerpoint/2010/main" val="252877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3FB4A-6F3F-1D64-FB36-1F69CCFB14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7759FD0-CF75-C5BC-4C52-67E5A10551C6}"/>
              </a:ext>
            </a:extLst>
          </p:cNvPr>
          <p:cNvSpPr>
            <a:spLocks noGrp="1"/>
          </p:cNvSpPr>
          <p:nvPr>
            <p:ph type="title"/>
          </p:nvPr>
        </p:nvSpPr>
        <p:spPr/>
        <p:txBody>
          <a:bodyPr/>
          <a:lstStyle/>
          <a:p>
            <a:r>
              <a:rPr lang="en-US" dirty="0"/>
              <a:t>Working with ggplot2</a:t>
            </a:r>
          </a:p>
        </p:txBody>
      </p:sp>
      <p:pic>
        <p:nvPicPr>
          <p:cNvPr id="4" name="Picture 3" descr="A map of the united states&#10;&#10;AI-generated content may be incorrect.">
            <a:extLst>
              <a:ext uri="{FF2B5EF4-FFF2-40B4-BE49-F238E27FC236}">
                <a16:creationId xmlns:a16="http://schemas.microsoft.com/office/drawing/2014/main" id="{58DB7E3F-36B5-453B-FCC1-015EF9A446B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52675" y="1295400"/>
            <a:ext cx="9286649" cy="4934671"/>
          </a:xfrm>
          <a:prstGeom prst="rect">
            <a:avLst/>
          </a:prstGeom>
        </p:spPr>
      </p:pic>
    </p:spTree>
    <p:extLst>
      <p:ext uri="{BB962C8B-B14F-4D97-AF65-F5344CB8AC3E}">
        <p14:creationId xmlns:p14="http://schemas.microsoft.com/office/powerpoint/2010/main" val="3226282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582F0-A69E-0EAF-0B77-65F59325CAE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560917-AE3F-A04C-95E2-8F6D988933B1}"/>
              </a:ext>
            </a:extLst>
          </p:cNvPr>
          <p:cNvSpPr>
            <a:spLocks noGrp="1"/>
          </p:cNvSpPr>
          <p:nvPr>
            <p:ph idx="1"/>
          </p:nvPr>
        </p:nvSpPr>
        <p:spPr>
          <a:xfrm>
            <a:off x="609600" y="1371600"/>
            <a:ext cx="10464800" cy="4800600"/>
          </a:xfrm>
        </p:spPr>
        <p:txBody>
          <a:bodyPr>
            <a:normAutofit/>
          </a:bodyPr>
          <a:lstStyle/>
          <a:p>
            <a:r>
              <a:rPr lang="en-US" sz="2400" dirty="0"/>
              <a:t>The </a:t>
            </a:r>
            <a:r>
              <a:rPr lang="en-US" sz="2400" dirty="0">
                <a:latin typeface="Cascadia Code SemiBold" panose="020B0609020000020004" pitchFamily="49" charset="0"/>
                <a:ea typeface="Cascadia Code SemiBold" panose="020B0609020000020004" pitchFamily="49" charset="0"/>
                <a:cs typeface="Cascadia Code SemiBold" panose="020B0609020000020004" pitchFamily="49" charset="0"/>
              </a:rPr>
              <a:t>theme() </a:t>
            </a:r>
            <a:r>
              <a:rPr lang="en-US" sz="2400" dirty="0"/>
              <a:t>command is where we can really get to customizing.</a:t>
            </a:r>
            <a:endParaRPr lang="en-US" sz="1600" dirty="0"/>
          </a:p>
          <a:p>
            <a:endParaRPr lang="en-US" sz="2400" dirty="0"/>
          </a:p>
          <a:p>
            <a:pPr lvl="1"/>
            <a:endParaRPr lang="en-US" sz="2400" dirty="0"/>
          </a:p>
          <a:p>
            <a:pPr lvl="1"/>
            <a:endParaRPr lang="en-US" sz="2400" dirty="0"/>
          </a:p>
          <a:p>
            <a:pPr marL="800100" lvl="1" indent="-342900">
              <a:buFont typeface="+mj-lt"/>
              <a:buAutoNum type="arabicPeriod" startAt="97"/>
            </a:pPr>
            <a:r>
              <a:rPr lang="en-US" sz="1600" dirty="0">
                <a:solidFill>
                  <a:schemeClr val="tx2">
                    <a:lumMod val="75000"/>
                  </a:schemeClr>
                </a:solidFill>
              </a:rPr>
              <a:t>Make the background cleaner</a:t>
            </a:r>
          </a:p>
          <a:p>
            <a:pPr marL="800100" lvl="1" indent="-342900">
              <a:buFont typeface="+mj-lt"/>
              <a:buAutoNum type="arabicPeriod" startAt="97"/>
            </a:pPr>
            <a:r>
              <a:rPr lang="en-US" sz="1600" dirty="0">
                <a:solidFill>
                  <a:schemeClr val="tx2">
                    <a:lumMod val="75000"/>
                  </a:schemeClr>
                </a:solidFill>
              </a:rPr>
              <a:t>Move the legend to bottom and make it horizontal</a:t>
            </a:r>
          </a:p>
          <a:p>
            <a:pPr marL="800100" lvl="1" indent="-342900">
              <a:buFont typeface="+mj-lt"/>
              <a:buAutoNum type="arabicPeriod" startAt="97"/>
            </a:pPr>
            <a:r>
              <a:rPr lang="en-US" sz="1600" dirty="0">
                <a:solidFill>
                  <a:schemeClr val="tx2">
                    <a:lumMod val="75000"/>
                  </a:schemeClr>
                </a:solidFill>
              </a:rPr>
              <a:t>Remove the x-axis tick labels</a:t>
            </a:r>
          </a:p>
          <a:p>
            <a:pPr marL="800100" lvl="1" indent="-342900">
              <a:buFont typeface="+mj-lt"/>
              <a:buAutoNum type="arabicPeriod" startAt="97"/>
            </a:pPr>
            <a:r>
              <a:rPr lang="en-US" sz="1600" dirty="0">
                <a:solidFill>
                  <a:schemeClr val="tx2">
                    <a:lumMod val="75000"/>
                  </a:schemeClr>
                </a:solidFill>
              </a:rPr>
              <a:t>Remove the y-axis tick labels</a:t>
            </a:r>
          </a:p>
          <a:p>
            <a:pPr marL="800100" lvl="1" indent="-342900">
              <a:buFont typeface="+mj-lt"/>
              <a:buAutoNum type="arabicPeriod" startAt="97"/>
            </a:pPr>
            <a:r>
              <a:rPr lang="en-US" sz="1600" dirty="0">
                <a:solidFill>
                  <a:schemeClr val="tx2">
                    <a:lumMod val="75000"/>
                  </a:schemeClr>
                </a:solidFill>
              </a:rPr>
              <a:t>Remove grid lines in the plot area</a:t>
            </a:r>
          </a:p>
          <a:p>
            <a:pPr marL="800100" lvl="1" indent="-342900">
              <a:buFont typeface="+mj-lt"/>
              <a:buAutoNum type="arabicPeriod" startAt="97"/>
            </a:pPr>
            <a:r>
              <a:rPr lang="en-US" sz="1600" dirty="0">
                <a:solidFill>
                  <a:schemeClr val="tx2">
                    <a:lumMod val="75000"/>
                  </a:schemeClr>
                </a:solidFill>
              </a:rPr>
              <a:t>Remove the box around the graph (this is commented out so R will ignore it and leave the box).</a:t>
            </a:r>
          </a:p>
          <a:p>
            <a:pPr marL="800100" lvl="1" indent="-342900">
              <a:buFont typeface="+mj-lt"/>
              <a:buAutoNum type="arabicPeriod" startAt="97"/>
            </a:pPr>
            <a:r>
              <a:rPr lang="en-US" sz="1600" dirty="0">
                <a:solidFill>
                  <a:schemeClr val="tx2">
                    <a:lumMod val="75000"/>
                  </a:schemeClr>
                </a:solidFill>
              </a:rPr>
              <a:t>Remove the axis tick marks</a:t>
            </a:r>
          </a:p>
          <a:p>
            <a:pPr marL="800100" lvl="1" indent="-342900">
              <a:buFont typeface="+mj-lt"/>
              <a:buAutoNum type="arabicPeriod" startAt="97"/>
            </a:pPr>
            <a:endParaRPr lang="en-US" sz="1600" dirty="0">
              <a:solidFill>
                <a:schemeClr val="tx2">
                  <a:lumMod val="75000"/>
                </a:schemeClr>
              </a:solidFill>
            </a:endParaRPr>
          </a:p>
          <a:p>
            <a:pPr marL="800100" lvl="1" indent="-342900">
              <a:buFont typeface="+mj-lt"/>
              <a:buAutoNum type="arabicPeriod" startAt="97"/>
            </a:pPr>
            <a:endParaRPr lang="en-US" sz="1600" dirty="0">
              <a:solidFill>
                <a:schemeClr val="tx2">
                  <a:lumMod val="75000"/>
                </a:schemeClr>
              </a:solidFill>
            </a:endParaRPr>
          </a:p>
          <a:p>
            <a:pPr marL="800100" lvl="1" indent="-342900">
              <a:buFont typeface="+mj-lt"/>
              <a:buAutoNum type="arabicPeriod" startAt="97"/>
            </a:pPr>
            <a:endParaRPr lang="en-US" sz="1600" dirty="0">
              <a:solidFill>
                <a:schemeClr val="tx2">
                  <a:lumMod val="75000"/>
                </a:schemeClr>
              </a:solidFill>
            </a:endParaRPr>
          </a:p>
          <a:p>
            <a:pPr marL="800100" lvl="1" indent="-342900">
              <a:buFont typeface="+mj-lt"/>
              <a:buAutoNum type="arabicPeriod" startAt="97"/>
            </a:pPr>
            <a:endParaRPr lang="en-US" sz="1600" dirty="0">
              <a:solidFill>
                <a:schemeClr val="tx2">
                  <a:lumMod val="75000"/>
                </a:schemeClr>
              </a:solidFill>
            </a:endParaRPr>
          </a:p>
          <a:p>
            <a:pPr lvl="1"/>
            <a:endParaRPr lang="en-US" sz="2000" dirty="0"/>
          </a:p>
        </p:txBody>
      </p:sp>
      <p:sp>
        <p:nvSpPr>
          <p:cNvPr id="3" name="Title 2">
            <a:extLst>
              <a:ext uri="{FF2B5EF4-FFF2-40B4-BE49-F238E27FC236}">
                <a16:creationId xmlns:a16="http://schemas.microsoft.com/office/drawing/2014/main" id="{8A216586-5B79-AE73-5CC2-AB6FB6D24A7D}"/>
              </a:ext>
            </a:extLst>
          </p:cNvPr>
          <p:cNvSpPr>
            <a:spLocks noGrp="1"/>
          </p:cNvSpPr>
          <p:nvPr>
            <p:ph type="title"/>
          </p:nvPr>
        </p:nvSpPr>
        <p:spPr/>
        <p:txBody>
          <a:bodyPr/>
          <a:lstStyle/>
          <a:p>
            <a:r>
              <a:rPr lang="en-US" dirty="0"/>
              <a:t>Working with ggplot2</a:t>
            </a:r>
          </a:p>
        </p:txBody>
      </p:sp>
      <p:pic>
        <p:nvPicPr>
          <p:cNvPr id="6" name="Picture 5">
            <a:extLst>
              <a:ext uri="{FF2B5EF4-FFF2-40B4-BE49-F238E27FC236}">
                <a16:creationId xmlns:a16="http://schemas.microsoft.com/office/drawing/2014/main" id="{10D8533F-D5B8-6421-E3BD-909BF957186B}"/>
              </a:ext>
            </a:extLst>
          </p:cNvPr>
          <p:cNvPicPr>
            <a:picLocks noChangeAspect="1"/>
          </p:cNvPicPr>
          <p:nvPr/>
        </p:nvPicPr>
        <p:blipFill>
          <a:blip r:embed="rId2"/>
          <a:stretch>
            <a:fillRect/>
          </a:stretch>
        </p:blipFill>
        <p:spPr>
          <a:xfrm>
            <a:off x="966071" y="1981200"/>
            <a:ext cx="10259857" cy="1076475"/>
          </a:xfrm>
          <a:prstGeom prst="rect">
            <a:avLst/>
          </a:prstGeom>
          <a:ln>
            <a:solidFill>
              <a:schemeClr val="tx1"/>
            </a:solidFill>
          </a:ln>
        </p:spPr>
      </p:pic>
    </p:spTree>
    <p:extLst>
      <p:ext uri="{BB962C8B-B14F-4D97-AF65-F5344CB8AC3E}">
        <p14:creationId xmlns:p14="http://schemas.microsoft.com/office/powerpoint/2010/main" val="3212207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0B6DF-645C-653E-9BA1-48EA7E6F0B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571E04-CF28-7C30-8B4B-C115F4801BE4}"/>
              </a:ext>
            </a:extLst>
          </p:cNvPr>
          <p:cNvSpPr>
            <a:spLocks noGrp="1"/>
          </p:cNvSpPr>
          <p:nvPr>
            <p:ph type="title"/>
          </p:nvPr>
        </p:nvSpPr>
        <p:spPr/>
        <p:txBody>
          <a:bodyPr/>
          <a:lstStyle/>
          <a:p>
            <a:r>
              <a:rPr lang="en-US" dirty="0"/>
              <a:t>Working with ggplot2</a:t>
            </a:r>
          </a:p>
        </p:txBody>
      </p:sp>
      <p:pic>
        <p:nvPicPr>
          <p:cNvPr id="5" name="Picture 4" descr="A map of the united states&#10;&#10;AI-generated content may be incorrect.">
            <a:extLst>
              <a:ext uri="{FF2B5EF4-FFF2-40B4-BE49-F238E27FC236}">
                <a16:creationId xmlns:a16="http://schemas.microsoft.com/office/drawing/2014/main" id="{EF976511-9DED-78ED-E837-86B627DBC3F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1600" y="1295400"/>
            <a:ext cx="9448800" cy="5020833"/>
          </a:xfrm>
          <a:prstGeom prst="rect">
            <a:avLst/>
          </a:prstGeom>
        </p:spPr>
      </p:pic>
    </p:spTree>
    <p:extLst>
      <p:ext uri="{BB962C8B-B14F-4D97-AF65-F5344CB8AC3E}">
        <p14:creationId xmlns:p14="http://schemas.microsoft.com/office/powerpoint/2010/main" val="4280340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D01A7-9B1A-8CD9-0836-EF84C121062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64EF22-538B-CEC1-9942-45E7CC2D1E7F}"/>
              </a:ext>
            </a:extLst>
          </p:cNvPr>
          <p:cNvSpPr>
            <a:spLocks noGrp="1"/>
          </p:cNvSpPr>
          <p:nvPr>
            <p:ph idx="1"/>
          </p:nvPr>
        </p:nvSpPr>
        <p:spPr>
          <a:xfrm>
            <a:off x="609600" y="1371600"/>
            <a:ext cx="10464800" cy="4800600"/>
          </a:xfrm>
        </p:spPr>
        <p:txBody>
          <a:bodyPr>
            <a:normAutofit/>
          </a:bodyPr>
          <a:lstStyle/>
          <a:p>
            <a:r>
              <a:rPr lang="en-US" sz="2400" dirty="0"/>
              <a:t>We can also put both our graphs in the same picture using another package (</a:t>
            </a:r>
            <a:r>
              <a:rPr lang="en-US" sz="2400" i="1" dirty="0" err="1"/>
              <a:t>cowplot</a:t>
            </a:r>
            <a:r>
              <a:rPr lang="en-US" sz="2400" dirty="0"/>
              <a:t>)</a:t>
            </a:r>
            <a:endParaRPr lang="en-US" sz="1600" dirty="0"/>
          </a:p>
          <a:p>
            <a:endParaRPr lang="en-US" sz="2400" dirty="0"/>
          </a:p>
          <a:p>
            <a:pPr lvl="1"/>
            <a:endParaRPr lang="en-US" sz="2400" dirty="0"/>
          </a:p>
          <a:p>
            <a:pPr lvl="1"/>
            <a:endParaRPr lang="en-US" sz="2400" dirty="0"/>
          </a:p>
          <a:p>
            <a:pPr marL="800100" lvl="1" indent="-342900">
              <a:buFont typeface="+mj-lt"/>
              <a:buAutoNum type="arabicPeriod" startAt="121"/>
            </a:pPr>
            <a:r>
              <a:rPr lang="en-US" sz="1600" dirty="0">
                <a:solidFill>
                  <a:schemeClr val="tx2">
                    <a:lumMod val="75000"/>
                  </a:schemeClr>
                </a:solidFill>
              </a:rPr>
              <a:t>Install the package we need</a:t>
            </a:r>
          </a:p>
          <a:p>
            <a:pPr marL="800100" lvl="1" indent="-342900">
              <a:buFont typeface="+mj-lt"/>
              <a:buAutoNum type="arabicPeriod" startAt="121"/>
            </a:pPr>
            <a:r>
              <a:rPr lang="en-US" sz="1600" dirty="0">
                <a:solidFill>
                  <a:schemeClr val="tx2">
                    <a:lumMod val="75000"/>
                  </a:schemeClr>
                </a:solidFill>
              </a:rPr>
              <a:t>Load it into the environment</a:t>
            </a:r>
          </a:p>
          <a:p>
            <a:pPr marL="800100" lvl="1" indent="-342900">
              <a:buFont typeface="+mj-lt"/>
              <a:buAutoNum type="arabicPeriod" startAt="121"/>
            </a:pPr>
            <a:r>
              <a:rPr lang="en-US" sz="1600" dirty="0">
                <a:solidFill>
                  <a:schemeClr val="tx2">
                    <a:lumMod val="75000"/>
                  </a:schemeClr>
                </a:solidFill>
              </a:rPr>
              <a:t>Create a one row grid of plots with the 2000 and 2010 version of the plots we made.</a:t>
            </a:r>
          </a:p>
          <a:p>
            <a:pPr marL="457200" lvl="1" indent="0">
              <a:buNone/>
            </a:pPr>
            <a:endParaRPr lang="en-US" sz="1600" dirty="0">
              <a:solidFill>
                <a:schemeClr val="tx2">
                  <a:lumMod val="75000"/>
                </a:schemeClr>
              </a:solidFill>
            </a:endParaRPr>
          </a:p>
          <a:p>
            <a:pPr indent="-285750"/>
            <a:r>
              <a:rPr lang="en-US" sz="2400" dirty="0"/>
              <a:t>To assign a plot to an object, we just add the assignment operator before the </a:t>
            </a:r>
            <a:r>
              <a:rPr lang="en-US" sz="24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ggplot</a:t>
            </a:r>
            <a:r>
              <a:rPr lang="en-US" sz="2400" dirty="0">
                <a:latin typeface="Cascadia Code SemiBold" panose="020B0609020000020004" pitchFamily="49" charset="0"/>
                <a:ea typeface="Cascadia Code SemiBold" panose="020B0609020000020004" pitchFamily="49" charset="0"/>
                <a:cs typeface="Cascadia Code SemiBold" panose="020B0609020000020004" pitchFamily="49" charset="0"/>
              </a:rPr>
              <a:t>()</a:t>
            </a:r>
            <a:r>
              <a:rPr lang="en-US" sz="2400" dirty="0"/>
              <a:t> command call.</a:t>
            </a:r>
          </a:p>
          <a:p>
            <a:pPr indent="-285750"/>
            <a:endParaRPr lang="en-US" sz="2400" dirty="0"/>
          </a:p>
          <a:p>
            <a:pPr marL="800100" lvl="1" indent="-342900">
              <a:buFont typeface="+mj-lt"/>
              <a:buAutoNum type="arabicPeriod" startAt="121"/>
            </a:pPr>
            <a:endParaRPr lang="en-US" sz="1600" dirty="0">
              <a:solidFill>
                <a:schemeClr val="tx2">
                  <a:lumMod val="75000"/>
                </a:schemeClr>
              </a:solidFill>
            </a:endParaRPr>
          </a:p>
          <a:p>
            <a:pPr marL="800100" lvl="1" indent="-342900">
              <a:buFont typeface="+mj-lt"/>
              <a:buAutoNum type="arabicPeriod" startAt="121"/>
            </a:pPr>
            <a:endParaRPr lang="en-US" sz="1600" dirty="0">
              <a:solidFill>
                <a:schemeClr val="tx2">
                  <a:lumMod val="75000"/>
                </a:schemeClr>
              </a:solidFill>
            </a:endParaRPr>
          </a:p>
          <a:p>
            <a:pPr lvl="1"/>
            <a:endParaRPr lang="en-US" sz="2000" dirty="0"/>
          </a:p>
        </p:txBody>
      </p:sp>
      <p:sp>
        <p:nvSpPr>
          <p:cNvPr id="3" name="Title 2">
            <a:extLst>
              <a:ext uri="{FF2B5EF4-FFF2-40B4-BE49-F238E27FC236}">
                <a16:creationId xmlns:a16="http://schemas.microsoft.com/office/drawing/2014/main" id="{005649A7-1A5D-5B43-5CE7-9F3F19E81CDF}"/>
              </a:ext>
            </a:extLst>
          </p:cNvPr>
          <p:cNvSpPr>
            <a:spLocks noGrp="1"/>
          </p:cNvSpPr>
          <p:nvPr>
            <p:ph type="title"/>
          </p:nvPr>
        </p:nvSpPr>
        <p:spPr/>
        <p:txBody>
          <a:bodyPr/>
          <a:lstStyle/>
          <a:p>
            <a:r>
              <a:rPr lang="en-US" dirty="0"/>
              <a:t>Working with ggplot2</a:t>
            </a:r>
          </a:p>
        </p:txBody>
      </p:sp>
      <p:pic>
        <p:nvPicPr>
          <p:cNvPr id="5" name="Picture 4">
            <a:extLst>
              <a:ext uri="{FF2B5EF4-FFF2-40B4-BE49-F238E27FC236}">
                <a16:creationId xmlns:a16="http://schemas.microsoft.com/office/drawing/2014/main" id="{91660258-6526-1399-2026-E2891EC567DD}"/>
              </a:ext>
            </a:extLst>
          </p:cNvPr>
          <p:cNvPicPr>
            <a:picLocks noChangeAspect="1"/>
          </p:cNvPicPr>
          <p:nvPr/>
        </p:nvPicPr>
        <p:blipFill>
          <a:blip r:embed="rId2"/>
          <a:stretch>
            <a:fillRect/>
          </a:stretch>
        </p:blipFill>
        <p:spPr>
          <a:xfrm>
            <a:off x="762000" y="2209800"/>
            <a:ext cx="10450383" cy="1133633"/>
          </a:xfrm>
          <a:prstGeom prst="rect">
            <a:avLst/>
          </a:prstGeom>
          <a:ln>
            <a:solidFill>
              <a:schemeClr val="tx1"/>
            </a:solidFill>
          </a:ln>
        </p:spPr>
      </p:pic>
      <p:sp>
        <p:nvSpPr>
          <p:cNvPr id="7" name="TextBox 6">
            <a:extLst>
              <a:ext uri="{FF2B5EF4-FFF2-40B4-BE49-F238E27FC236}">
                <a16:creationId xmlns:a16="http://schemas.microsoft.com/office/drawing/2014/main" id="{BDDBB964-3C87-F356-1B66-A268E50A93F7}"/>
              </a:ext>
            </a:extLst>
          </p:cNvPr>
          <p:cNvSpPr txBox="1"/>
          <p:nvPr/>
        </p:nvSpPr>
        <p:spPr>
          <a:xfrm>
            <a:off x="4167503" y="5562600"/>
            <a:ext cx="3348994" cy="400110"/>
          </a:xfrm>
          <a:prstGeom prst="rect">
            <a:avLst/>
          </a:prstGeom>
          <a:noFill/>
        </p:spPr>
        <p:txBody>
          <a:bodyPr wrap="none" rtlCol="0">
            <a:spAutoFit/>
          </a:bodyPr>
          <a:lstStyle/>
          <a:p>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g1 &lt;- </a:t>
            </a:r>
            <a:r>
              <a:rPr lang="en-US" sz="20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ggplot</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(core2) +</a:t>
            </a:r>
          </a:p>
        </p:txBody>
      </p:sp>
    </p:spTree>
    <p:extLst>
      <p:ext uri="{BB962C8B-B14F-4D97-AF65-F5344CB8AC3E}">
        <p14:creationId xmlns:p14="http://schemas.microsoft.com/office/powerpoint/2010/main" val="4128875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2ACA6-EF4C-D125-452F-D29701B57A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9874CF-4792-C3FB-14D2-B4C21F22755A}"/>
              </a:ext>
            </a:extLst>
          </p:cNvPr>
          <p:cNvSpPr>
            <a:spLocks noGrp="1"/>
          </p:cNvSpPr>
          <p:nvPr>
            <p:ph type="title"/>
          </p:nvPr>
        </p:nvSpPr>
        <p:spPr/>
        <p:txBody>
          <a:bodyPr/>
          <a:lstStyle/>
          <a:p>
            <a:r>
              <a:rPr lang="en-US" dirty="0"/>
              <a:t>Working with ggplot2</a:t>
            </a:r>
          </a:p>
        </p:txBody>
      </p:sp>
      <p:pic>
        <p:nvPicPr>
          <p:cNvPr id="4" name="Picture 3" descr="A map of the united states&#10;&#10;AI-generated content may be incorrect.">
            <a:extLst>
              <a:ext uri="{FF2B5EF4-FFF2-40B4-BE49-F238E27FC236}">
                <a16:creationId xmlns:a16="http://schemas.microsoft.com/office/drawing/2014/main" id="{9C7CD7B7-B77C-90B2-0B24-7181E7ADA7A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37572" y="1219200"/>
            <a:ext cx="9716856" cy="5163271"/>
          </a:xfrm>
          <a:prstGeom prst="rect">
            <a:avLst/>
          </a:prstGeom>
        </p:spPr>
      </p:pic>
    </p:spTree>
    <p:extLst>
      <p:ext uri="{BB962C8B-B14F-4D97-AF65-F5344CB8AC3E}">
        <p14:creationId xmlns:p14="http://schemas.microsoft.com/office/powerpoint/2010/main" val="277441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10E6E-7554-37FF-1657-CB363995FDB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D43F8-3002-1049-9475-21C572897E3C}"/>
              </a:ext>
            </a:extLst>
          </p:cNvPr>
          <p:cNvSpPr>
            <a:spLocks noGrp="1"/>
          </p:cNvSpPr>
          <p:nvPr>
            <p:ph idx="1"/>
          </p:nvPr>
        </p:nvSpPr>
        <p:spPr>
          <a:xfrm>
            <a:off x="609600" y="1371600"/>
            <a:ext cx="10464800" cy="4800600"/>
          </a:xfrm>
        </p:spPr>
        <p:txBody>
          <a:bodyPr>
            <a:normAutofit/>
          </a:bodyPr>
          <a:lstStyle/>
          <a:p>
            <a:r>
              <a:rPr lang="en-US" sz="2400" dirty="0"/>
              <a:t>To display our visualization we are working for, we can just copy the previous code and make some adjustments where needed.</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We also add the command to save this graph to our computer as a .</a:t>
            </a:r>
            <a:r>
              <a:rPr lang="en-US" sz="2400" dirty="0" err="1"/>
              <a:t>png</a:t>
            </a:r>
            <a:r>
              <a:rPr lang="en-US" sz="2400" dirty="0"/>
              <a:t> file for addition in a presentation document.</a:t>
            </a:r>
            <a:endParaRPr lang="en-US" sz="2000" dirty="0"/>
          </a:p>
        </p:txBody>
      </p:sp>
      <p:sp>
        <p:nvSpPr>
          <p:cNvPr id="3" name="Title 2">
            <a:extLst>
              <a:ext uri="{FF2B5EF4-FFF2-40B4-BE49-F238E27FC236}">
                <a16:creationId xmlns:a16="http://schemas.microsoft.com/office/drawing/2014/main" id="{850730ED-3BC3-13CB-279C-6BA31F6D1B70}"/>
              </a:ext>
            </a:extLst>
          </p:cNvPr>
          <p:cNvSpPr>
            <a:spLocks noGrp="1"/>
          </p:cNvSpPr>
          <p:nvPr>
            <p:ph type="title"/>
          </p:nvPr>
        </p:nvSpPr>
        <p:spPr/>
        <p:txBody>
          <a:bodyPr/>
          <a:lstStyle/>
          <a:p>
            <a:r>
              <a:rPr lang="en-US" dirty="0"/>
              <a:t>Working with ggplot2</a:t>
            </a:r>
          </a:p>
        </p:txBody>
      </p:sp>
      <p:pic>
        <p:nvPicPr>
          <p:cNvPr id="6" name="Picture 5">
            <a:extLst>
              <a:ext uri="{FF2B5EF4-FFF2-40B4-BE49-F238E27FC236}">
                <a16:creationId xmlns:a16="http://schemas.microsoft.com/office/drawing/2014/main" id="{84B0BE43-1B0F-FF3E-5DF4-4246A503CB35}"/>
              </a:ext>
            </a:extLst>
          </p:cNvPr>
          <p:cNvPicPr>
            <a:picLocks noChangeAspect="1"/>
          </p:cNvPicPr>
          <p:nvPr/>
        </p:nvPicPr>
        <p:blipFill>
          <a:blip r:embed="rId2"/>
          <a:stretch>
            <a:fillRect/>
          </a:stretch>
        </p:blipFill>
        <p:spPr>
          <a:xfrm>
            <a:off x="875571" y="2209800"/>
            <a:ext cx="10440857" cy="2981741"/>
          </a:xfrm>
          <a:prstGeom prst="rect">
            <a:avLst/>
          </a:prstGeom>
          <a:ln>
            <a:solidFill>
              <a:schemeClr val="tx1"/>
            </a:solidFill>
          </a:ln>
        </p:spPr>
      </p:pic>
      <p:sp>
        <p:nvSpPr>
          <p:cNvPr id="8" name="Rectangle 7">
            <a:extLst>
              <a:ext uri="{FF2B5EF4-FFF2-40B4-BE49-F238E27FC236}">
                <a16:creationId xmlns:a16="http://schemas.microsoft.com/office/drawing/2014/main" id="{FCC4C38A-A24A-0F4A-2CF5-76C34E3DDE30}"/>
              </a:ext>
            </a:extLst>
          </p:cNvPr>
          <p:cNvSpPr/>
          <p:nvPr/>
        </p:nvSpPr>
        <p:spPr>
          <a:xfrm>
            <a:off x="2819400" y="3124200"/>
            <a:ext cx="1371600" cy="152400"/>
          </a:xfrm>
          <a:prstGeom prst="rect">
            <a:avLst/>
          </a:prstGeom>
          <a:solidFill>
            <a:srgbClr val="FFFF00">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E1E7C-52EF-5E6E-70E9-0B2CBD01AA6B}"/>
              </a:ext>
            </a:extLst>
          </p:cNvPr>
          <p:cNvSpPr/>
          <p:nvPr/>
        </p:nvSpPr>
        <p:spPr>
          <a:xfrm>
            <a:off x="2988364" y="3429000"/>
            <a:ext cx="6003235" cy="152400"/>
          </a:xfrm>
          <a:prstGeom prst="rect">
            <a:avLst/>
          </a:prstGeom>
          <a:solidFill>
            <a:srgbClr val="FFFF00">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344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F3379-65C7-8106-D638-CB148BEC5C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EE0C1A-580C-E729-A916-E57755482BF1}"/>
              </a:ext>
            </a:extLst>
          </p:cNvPr>
          <p:cNvSpPr>
            <a:spLocks noGrp="1"/>
          </p:cNvSpPr>
          <p:nvPr>
            <p:ph type="title"/>
          </p:nvPr>
        </p:nvSpPr>
        <p:spPr/>
        <p:txBody>
          <a:bodyPr/>
          <a:lstStyle/>
          <a:p>
            <a:r>
              <a:rPr lang="en-US" dirty="0"/>
              <a:t>Working with ggplot2</a:t>
            </a:r>
          </a:p>
        </p:txBody>
      </p:sp>
      <p:pic>
        <p:nvPicPr>
          <p:cNvPr id="5" name="Picture 4" descr="A map of the united states&#10;&#10;AI-generated content may be incorrect.">
            <a:extLst>
              <a:ext uri="{FF2B5EF4-FFF2-40B4-BE49-F238E27FC236}">
                <a16:creationId xmlns:a16="http://schemas.microsoft.com/office/drawing/2014/main" id="{21F94B84-1896-9F26-AE7F-0AB2D4F0BFD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95400" y="1295401"/>
            <a:ext cx="9601200" cy="4953000"/>
          </a:xfrm>
          <a:prstGeom prst="rect">
            <a:avLst/>
          </a:prstGeom>
        </p:spPr>
      </p:pic>
    </p:spTree>
    <p:extLst>
      <p:ext uri="{BB962C8B-B14F-4D97-AF65-F5344CB8AC3E}">
        <p14:creationId xmlns:p14="http://schemas.microsoft.com/office/powerpoint/2010/main" val="893498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E4883-6F3A-5054-8230-4B44C5B391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E5B8E7-CD81-E9B6-0FE1-97B7E49AFC0A}"/>
              </a:ext>
            </a:extLst>
          </p:cNvPr>
          <p:cNvSpPr>
            <a:spLocks noGrp="1"/>
          </p:cNvSpPr>
          <p:nvPr>
            <p:ph type="title"/>
          </p:nvPr>
        </p:nvSpPr>
        <p:spPr/>
        <p:txBody>
          <a:bodyPr/>
          <a:lstStyle/>
          <a:p>
            <a:r>
              <a:rPr lang="en-US" dirty="0"/>
              <a:t>Create your very own graphics</a:t>
            </a:r>
          </a:p>
        </p:txBody>
      </p:sp>
      <p:pic>
        <p:nvPicPr>
          <p:cNvPr id="4" name="Picture 3">
            <a:extLst>
              <a:ext uri="{FF2B5EF4-FFF2-40B4-BE49-F238E27FC236}">
                <a16:creationId xmlns:a16="http://schemas.microsoft.com/office/drawing/2014/main" id="{9FDB2527-3FE4-1739-6BAC-351FE437FC92}"/>
              </a:ext>
            </a:extLst>
          </p:cNvPr>
          <p:cNvPicPr>
            <a:picLocks noChangeAspect="1"/>
          </p:cNvPicPr>
          <p:nvPr/>
        </p:nvPicPr>
        <p:blipFill>
          <a:blip r:embed="rId2"/>
          <a:stretch>
            <a:fillRect/>
          </a:stretch>
        </p:blipFill>
        <p:spPr>
          <a:xfrm>
            <a:off x="152400" y="1371600"/>
            <a:ext cx="7920675" cy="4773879"/>
          </a:xfrm>
          <a:prstGeom prst="rect">
            <a:avLst/>
          </a:prstGeom>
        </p:spPr>
      </p:pic>
      <p:sp>
        <p:nvSpPr>
          <p:cNvPr id="2" name="TextBox 1">
            <a:extLst>
              <a:ext uri="{FF2B5EF4-FFF2-40B4-BE49-F238E27FC236}">
                <a16:creationId xmlns:a16="http://schemas.microsoft.com/office/drawing/2014/main" id="{ED71B1F8-76B9-2FAF-DA3A-25856F2593FC}"/>
              </a:ext>
            </a:extLst>
          </p:cNvPr>
          <p:cNvSpPr txBox="1"/>
          <p:nvPr/>
        </p:nvSpPr>
        <p:spPr>
          <a:xfrm>
            <a:off x="8086327" y="2057400"/>
            <a:ext cx="3352800" cy="3139321"/>
          </a:xfrm>
          <a:prstGeom prst="rect">
            <a:avLst/>
          </a:prstGeom>
          <a:noFill/>
        </p:spPr>
        <p:txBody>
          <a:bodyPr wrap="square" rtlCol="0">
            <a:spAutoFit/>
          </a:bodyPr>
          <a:lstStyle/>
          <a:p>
            <a:r>
              <a:rPr lang="en-US" dirty="0"/>
              <a:t>Plot created for a project with 12 different organizations of different types and classifications and wanted to show their business model and available infrastructure in a single image</a:t>
            </a:r>
          </a:p>
          <a:p>
            <a:endParaRPr lang="en-US" dirty="0"/>
          </a:p>
          <a:p>
            <a:r>
              <a:rPr lang="en-US" dirty="0"/>
              <a:t>Based on the hands of a clock with each organization numbered 1 - 12</a:t>
            </a:r>
          </a:p>
        </p:txBody>
      </p:sp>
    </p:spTree>
    <p:extLst>
      <p:ext uri="{BB962C8B-B14F-4D97-AF65-F5344CB8AC3E}">
        <p14:creationId xmlns:p14="http://schemas.microsoft.com/office/powerpoint/2010/main" val="129013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64EEE-46D0-9961-9E02-2C65794063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70AEB9-AD48-74A5-24B0-D85494C28841}"/>
              </a:ext>
            </a:extLst>
          </p:cNvPr>
          <p:cNvSpPr>
            <a:spLocks noGrp="1"/>
          </p:cNvSpPr>
          <p:nvPr>
            <p:ph type="title"/>
          </p:nvPr>
        </p:nvSpPr>
        <p:spPr/>
        <p:txBody>
          <a:bodyPr/>
          <a:lstStyle/>
          <a:p>
            <a:r>
              <a:rPr lang="en-US" dirty="0"/>
              <a:t>Create your very own graphics</a:t>
            </a:r>
          </a:p>
        </p:txBody>
      </p:sp>
      <p:pic>
        <p:nvPicPr>
          <p:cNvPr id="5" name="Picture 4">
            <a:extLst>
              <a:ext uri="{FF2B5EF4-FFF2-40B4-BE49-F238E27FC236}">
                <a16:creationId xmlns:a16="http://schemas.microsoft.com/office/drawing/2014/main" id="{206BA4ED-15BA-68F3-A37A-D26116CD4F2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6200" y="1219200"/>
            <a:ext cx="8040749" cy="4984376"/>
          </a:xfrm>
          <a:prstGeom prst="rect">
            <a:avLst/>
          </a:prstGeom>
        </p:spPr>
      </p:pic>
      <p:sp>
        <p:nvSpPr>
          <p:cNvPr id="2" name="TextBox 1">
            <a:extLst>
              <a:ext uri="{FF2B5EF4-FFF2-40B4-BE49-F238E27FC236}">
                <a16:creationId xmlns:a16="http://schemas.microsoft.com/office/drawing/2014/main" id="{FB9116B0-363C-29D8-699D-D294CAC1EFAE}"/>
              </a:ext>
            </a:extLst>
          </p:cNvPr>
          <p:cNvSpPr txBox="1"/>
          <p:nvPr/>
        </p:nvSpPr>
        <p:spPr>
          <a:xfrm>
            <a:off x="8086327" y="2057400"/>
            <a:ext cx="3352800" cy="2308324"/>
          </a:xfrm>
          <a:prstGeom prst="rect">
            <a:avLst/>
          </a:prstGeom>
          <a:noFill/>
        </p:spPr>
        <p:txBody>
          <a:bodyPr wrap="square" rtlCol="0">
            <a:spAutoFit/>
          </a:bodyPr>
          <a:lstStyle/>
          <a:p>
            <a:r>
              <a:rPr lang="en-US" dirty="0"/>
              <a:t>Convey the range of importance of the environment to each of the organizations by type, legal status, and business model</a:t>
            </a:r>
          </a:p>
          <a:p>
            <a:endParaRPr lang="en-US" dirty="0"/>
          </a:p>
          <a:p>
            <a:r>
              <a:rPr lang="en-US" dirty="0"/>
              <a:t>Like a plot of regression coefficients.</a:t>
            </a:r>
          </a:p>
        </p:txBody>
      </p:sp>
    </p:spTree>
    <p:extLst>
      <p:ext uri="{BB962C8B-B14F-4D97-AF65-F5344CB8AC3E}">
        <p14:creationId xmlns:p14="http://schemas.microsoft.com/office/powerpoint/2010/main" val="27609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60139-AD46-5FE9-1AC9-4B88108F9B12}"/>
              </a:ext>
            </a:extLst>
          </p:cNvPr>
          <p:cNvSpPr>
            <a:spLocks noGrp="1"/>
          </p:cNvSpPr>
          <p:nvPr>
            <p:ph idx="1"/>
          </p:nvPr>
        </p:nvSpPr>
        <p:spPr>
          <a:xfrm>
            <a:off x="609600" y="1371600"/>
            <a:ext cx="6781800" cy="4648200"/>
          </a:xfrm>
        </p:spPr>
        <p:txBody>
          <a:bodyPr/>
          <a:lstStyle/>
          <a:p>
            <a:r>
              <a:rPr lang="en-US" dirty="0"/>
              <a:t>Visualize the percentage change in the number of UFO sightings per person in the continental U.S. between 2000 and 2010.</a:t>
            </a:r>
          </a:p>
          <a:p>
            <a:endParaRPr lang="en-US" dirty="0"/>
          </a:p>
        </p:txBody>
      </p:sp>
      <p:sp>
        <p:nvSpPr>
          <p:cNvPr id="3" name="Title 2">
            <a:extLst>
              <a:ext uri="{FF2B5EF4-FFF2-40B4-BE49-F238E27FC236}">
                <a16:creationId xmlns:a16="http://schemas.microsoft.com/office/drawing/2014/main" id="{D9BC523C-9D80-0D3E-A1E2-D39BF962F457}"/>
              </a:ext>
            </a:extLst>
          </p:cNvPr>
          <p:cNvSpPr>
            <a:spLocks noGrp="1"/>
          </p:cNvSpPr>
          <p:nvPr>
            <p:ph type="title"/>
          </p:nvPr>
        </p:nvSpPr>
        <p:spPr/>
        <p:txBody>
          <a:bodyPr/>
          <a:lstStyle/>
          <a:p>
            <a:r>
              <a:rPr lang="en-US" dirty="0"/>
              <a:t>Our Mission</a:t>
            </a:r>
          </a:p>
        </p:txBody>
      </p:sp>
      <p:pic>
        <p:nvPicPr>
          <p:cNvPr id="4" name="Picture 2">
            <a:extLst>
              <a:ext uri="{FF2B5EF4-FFF2-40B4-BE49-F238E27FC236}">
                <a16:creationId xmlns:a16="http://schemas.microsoft.com/office/drawing/2014/main" id="{5B48FBCE-DF5B-3582-9206-FE6D9C57E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1371600"/>
            <a:ext cx="3131723" cy="47061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map of the united states&#10;&#10;AI-generated content may be incorrect.">
            <a:extLst>
              <a:ext uri="{FF2B5EF4-FFF2-40B4-BE49-F238E27FC236}">
                <a16:creationId xmlns:a16="http://schemas.microsoft.com/office/drawing/2014/main" id="{87781D5F-A3DF-EF45-693D-D41D17967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2934703"/>
            <a:ext cx="4680212" cy="3143038"/>
          </a:xfrm>
          <a:prstGeom prst="rect">
            <a:avLst/>
          </a:prstGeom>
        </p:spPr>
      </p:pic>
    </p:spTree>
    <p:extLst>
      <p:ext uri="{BB962C8B-B14F-4D97-AF65-F5344CB8AC3E}">
        <p14:creationId xmlns:p14="http://schemas.microsoft.com/office/powerpoint/2010/main" val="154455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16BE8D-C03E-F5E0-764E-7ACCEBD56D57}"/>
              </a:ext>
            </a:extLst>
          </p:cNvPr>
          <p:cNvSpPr>
            <a:spLocks noGrp="1"/>
          </p:cNvSpPr>
          <p:nvPr>
            <p:ph idx="1"/>
          </p:nvPr>
        </p:nvSpPr>
        <p:spPr/>
        <p:txBody>
          <a:bodyPr/>
          <a:lstStyle/>
          <a:p>
            <a:pPr marL="0" indent="0">
              <a:spcAft>
                <a:spcPts val="1200"/>
              </a:spcAft>
              <a:buNone/>
            </a:pPr>
            <a:r>
              <a:rPr lang="en-US" dirty="0"/>
              <a:t>Getting the data you need can be the most complicated part of a project. There are several ways to accomplish this task</a:t>
            </a:r>
          </a:p>
          <a:p>
            <a:pPr marL="514350" indent="-514350">
              <a:buFont typeface="+mj-lt"/>
              <a:buAutoNum type="arabicPeriod"/>
            </a:pPr>
            <a:r>
              <a:rPr lang="en-US" sz="2400" b="1" u="sng" dirty="0"/>
              <a:t>Original Collection</a:t>
            </a:r>
            <a:r>
              <a:rPr lang="en-US" sz="2400" dirty="0"/>
              <a:t>. This may be going out and measuring something or collecting information or may simply be the transfer of archival data from print to digital formats. </a:t>
            </a:r>
          </a:p>
          <a:p>
            <a:endParaRPr lang="en-US" dirty="0"/>
          </a:p>
          <a:p>
            <a:endParaRPr lang="en-US" dirty="0"/>
          </a:p>
        </p:txBody>
      </p:sp>
      <p:sp>
        <p:nvSpPr>
          <p:cNvPr id="3" name="Title 2">
            <a:extLst>
              <a:ext uri="{FF2B5EF4-FFF2-40B4-BE49-F238E27FC236}">
                <a16:creationId xmlns:a16="http://schemas.microsoft.com/office/drawing/2014/main" id="{FB8AAF99-92BF-30D0-854D-9C4A18622B98}"/>
              </a:ext>
            </a:extLst>
          </p:cNvPr>
          <p:cNvSpPr>
            <a:spLocks noGrp="1"/>
          </p:cNvSpPr>
          <p:nvPr>
            <p:ph type="title"/>
          </p:nvPr>
        </p:nvSpPr>
        <p:spPr/>
        <p:txBody>
          <a:bodyPr/>
          <a:lstStyle/>
          <a:p>
            <a:r>
              <a:rPr lang="en-US" dirty="0"/>
              <a:t>A quick detour</a:t>
            </a:r>
          </a:p>
        </p:txBody>
      </p:sp>
      <p:pic>
        <p:nvPicPr>
          <p:cNvPr id="4" name="Picture 6" descr="Research U.S. Census Records from 1790 ...">
            <a:extLst>
              <a:ext uri="{FF2B5EF4-FFF2-40B4-BE49-F238E27FC236}">
                <a16:creationId xmlns:a16="http://schemas.microsoft.com/office/drawing/2014/main" id="{5EEE4003-E0AE-809F-EBE6-CB0639B79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0" y="4211914"/>
            <a:ext cx="3828694" cy="1833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ow to Read &amp; Understand Electric Meter ...">
            <a:extLst>
              <a:ext uri="{FF2B5EF4-FFF2-40B4-BE49-F238E27FC236}">
                <a16:creationId xmlns:a16="http://schemas.microsoft.com/office/drawing/2014/main" id="{041BC666-E2CB-7E82-D854-4A21E4D6D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201363"/>
            <a:ext cx="2819400" cy="18761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ospatial Data Management">
            <a:extLst>
              <a:ext uri="{FF2B5EF4-FFF2-40B4-BE49-F238E27FC236}">
                <a16:creationId xmlns:a16="http://schemas.microsoft.com/office/drawing/2014/main" id="{B3C58DC0-27C0-3E3E-3518-426B04839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229696"/>
            <a:ext cx="247650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49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EFB6E-299E-57F6-2FFD-B8B76032B1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2237C2-7485-929D-6F0E-2CE04E63F5D1}"/>
              </a:ext>
            </a:extLst>
          </p:cNvPr>
          <p:cNvSpPr>
            <a:spLocks noGrp="1"/>
          </p:cNvSpPr>
          <p:nvPr>
            <p:ph idx="1"/>
          </p:nvPr>
        </p:nvSpPr>
        <p:spPr/>
        <p:txBody>
          <a:bodyPr/>
          <a:lstStyle/>
          <a:p>
            <a:pPr marL="571500" indent="-514350">
              <a:buFont typeface="+mj-lt"/>
              <a:buAutoNum type="arabicPeriod" startAt="2"/>
            </a:pPr>
            <a:r>
              <a:rPr lang="en-US" sz="2400" b="1" u="sng" dirty="0"/>
              <a:t>Downloads:</a:t>
            </a:r>
            <a:r>
              <a:rPr lang="en-US" sz="2400" dirty="0"/>
              <a:t> This can include data from a primary source such as Redfin or Zillow for housing data, from an API source such as a government or industry database/website, or from cloud storage such as OneDrive or GitHub.</a:t>
            </a:r>
          </a:p>
          <a:p>
            <a:endParaRPr lang="en-US" dirty="0"/>
          </a:p>
          <a:p>
            <a:endParaRPr lang="en-US" dirty="0"/>
          </a:p>
        </p:txBody>
      </p:sp>
      <p:sp>
        <p:nvSpPr>
          <p:cNvPr id="3" name="Title 2">
            <a:extLst>
              <a:ext uri="{FF2B5EF4-FFF2-40B4-BE49-F238E27FC236}">
                <a16:creationId xmlns:a16="http://schemas.microsoft.com/office/drawing/2014/main" id="{8A55B55F-4FAB-AED1-9C15-712F8D98395B}"/>
              </a:ext>
            </a:extLst>
          </p:cNvPr>
          <p:cNvSpPr>
            <a:spLocks noGrp="1"/>
          </p:cNvSpPr>
          <p:nvPr>
            <p:ph type="title"/>
          </p:nvPr>
        </p:nvSpPr>
        <p:spPr/>
        <p:txBody>
          <a:bodyPr/>
          <a:lstStyle/>
          <a:p>
            <a:r>
              <a:rPr lang="en-US" dirty="0"/>
              <a:t>A quick detour</a:t>
            </a:r>
          </a:p>
        </p:txBody>
      </p:sp>
      <p:pic>
        <p:nvPicPr>
          <p:cNvPr id="6" name="Picture 2" descr="Exporting and Downloading Your Data ...">
            <a:extLst>
              <a:ext uri="{FF2B5EF4-FFF2-40B4-BE49-F238E27FC236}">
                <a16:creationId xmlns:a16="http://schemas.microsoft.com/office/drawing/2014/main" id="{CA0297D1-559C-0E02-0515-ECA41FE10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178" y="3204063"/>
            <a:ext cx="4695291" cy="28431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orking with JSON data in very simple way | by Kan Nishida | learn data  science">
            <a:extLst>
              <a:ext uri="{FF2B5EF4-FFF2-40B4-BE49-F238E27FC236}">
                <a16:creationId xmlns:a16="http://schemas.microsoft.com/office/drawing/2014/main" id="{D391E050-120C-2DCF-56D6-117F753A94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1579" y="3124200"/>
            <a:ext cx="3350243" cy="2764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What is an API?">
            <a:extLst>
              <a:ext uri="{FF2B5EF4-FFF2-40B4-BE49-F238E27FC236}">
                <a16:creationId xmlns:a16="http://schemas.microsoft.com/office/drawing/2014/main" id="{6C06AA7D-4E98-3F6E-812F-52A0AAA23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342" y="3605750"/>
            <a:ext cx="2819400" cy="203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2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F3AB7-6C7B-7885-C1C4-12FC191F15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1FFA8A-B293-6B04-A3D1-E1ED709CBF61}"/>
              </a:ext>
            </a:extLst>
          </p:cNvPr>
          <p:cNvSpPr>
            <a:spLocks noGrp="1"/>
          </p:cNvSpPr>
          <p:nvPr>
            <p:ph idx="1"/>
          </p:nvPr>
        </p:nvSpPr>
        <p:spPr/>
        <p:txBody>
          <a:bodyPr/>
          <a:lstStyle/>
          <a:p>
            <a:pPr marL="571500" indent="-514350">
              <a:buFont typeface="+mj-lt"/>
              <a:buAutoNum type="arabicPeriod" startAt="3"/>
            </a:pPr>
            <a:r>
              <a:rPr lang="en-US" sz="2400" b="1" u="sng" dirty="0"/>
              <a:t>Scrape It:</a:t>
            </a:r>
            <a:r>
              <a:rPr lang="en-US" sz="2400" dirty="0"/>
              <a:t> Web-scaping is the process of exploiting the fact that websites, as pretty as they might be, are still just a code written on a system according to a language. </a:t>
            </a:r>
          </a:p>
          <a:p>
            <a:endParaRPr lang="en-US" dirty="0"/>
          </a:p>
          <a:p>
            <a:endParaRPr lang="en-US" dirty="0"/>
          </a:p>
        </p:txBody>
      </p:sp>
      <p:sp>
        <p:nvSpPr>
          <p:cNvPr id="3" name="Title 2">
            <a:extLst>
              <a:ext uri="{FF2B5EF4-FFF2-40B4-BE49-F238E27FC236}">
                <a16:creationId xmlns:a16="http://schemas.microsoft.com/office/drawing/2014/main" id="{F2F5CFFB-BFB1-737F-3E3E-F70D970F5106}"/>
              </a:ext>
            </a:extLst>
          </p:cNvPr>
          <p:cNvSpPr>
            <a:spLocks noGrp="1"/>
          </p:cNvSpPr>
          <p:nvPr>
            <p:ph type="title"/>
          </p:nvPr>
        </p:nvSpPr>
        <p:spPr/>
        <p:txBody>
          <a:bodyPr/>
          <a:lstStyle/>
          <a:p>
            <a:r>
              <a:rPr lang="en-US" dirty="0"/>
              <a:t>A quick detour</a:t>
            </a:r>
          </a:p>
        </p:txBody>
      </p:sp>
      <p:pic>
        <p:nvPicPr>
          <p:cNvPr id="4" name="Picture 3">
            <a:extLst>
              <a:ext uri="{FF2B5EF4-FFF2-40B4-BE49-F238E27FC236}">
                <a16:creationId xmlns:a16="http://schemas.microsoft.com/office/drawing/2014/main" id="{40244121-6D90-CB16-8055-B5FD38BA416A}"/>
              </a:ext>
            </a:extLst>
          </p:cNvPr>
          <p:cNvPicPr>
            <a:picLocks noChangeAspect="1"/>
          </p:cNvPicPr>
          <p:nvPr/>
        </p:nvPicPr>
        <p:blipFill>
          <a:blip r:embed="rId2"/>
          <a:stretch>
            <a:fillRect/>
          </a:stretch>
        </p:blipFill>
        <p:spPr>
          <a:xfrm>
            <a:off x="149919" y="2897117"/>
            <a:ext cx="4943461" cy="2661071"/>
          </a:xfrm>
          <a:prstGeom prst="rect">
            <a:avLst/>
          </a:prstGeom>
        </p:spPr>
      </p:pic>
      <p:pic>
        <p:nvPicPr>
          <p:cNvPr id="5" name="Picture 4">
            <a:extLst>
              <a:ext uri="{FF2B5EF4-FFF2-40B4-BE49-F238E27FC236}">
                <a16:creationId xmlns:a16="http://schemas.microsoft.com/office/drawing/2014/main" id="{B51262D5-64D3-BB21-2094-24ACE21218B2}"/>
              </a:ext>
            </a:extLst>
          </p:cNvPr>
          <p:cNvPicPr>
            <a:picLocks noChangeAspect="1"/>
          </p:cNvPicPr>
          <p:nvPr/>
        </p:nvPicPr>
        <p:blipFill>
          <a:blip r:embed="rId3"/>
          <a:stretch>
            <a:fillRect/>
          </a:stretch>
        </p:blipFill>
        <p:spPr>
          <a:xfrm>
            <a:off x="6997378" y="2590800"/>
            <a:ext cx="5091040" cy="3206984"/>
          </a:xfrm>
          <a:prstGeom prst="rect">
            <a:avLst/>
          </a:prstGeom>
        </p:spPr>
      </p:pic>
      <p:sp>
        <p:nvSpPr>
          <p:cNvPr id="9" name="Arrow: Left-Right 8">
            <a:extLst>
              <a:ext uri="{FF2B5EF4-FFF2-40B4-BE49-F238E27FC236}">
                <a16:creationId xmlns:a16="http://schemas.microsoft.com/office/drawing/2014/main" id="{AA6FD6AB-CD5E-08DA-FAEE-61FC4E101D92}"/>
              </a:ext>
            </a:extLst>
          </p:cNvPr>
          <p:cNvSpPr/>
          <p:nvPr/>
        </p:nvSpPr>
        <p:spPr>
          <a:xfrm>
            <a:off x="5228253" y="3821067"/>
            <a:ext cx="1735494" cy="74644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76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3DD9-A5A5-0C6C-7DCB-0EE8EAE53AD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E2BCC7-0DFB-8E7F-FD31-741DBF286C18}"/>
              </a:ext>
            </a:extLst>
          </p:cNvPr>
          <p:cNvSpPr>
            <a:spLocks noGrp="1"/>
          </p:cNvSpPr>
          <p:nvPr>
            <p:ph idx="1"/>
          </p:nvPr>
        </p:nvSpPr>
        <p:spPr/>
        <p:txBody>
          <a:bodyPr>
            <a:normAutofit/>
          </a:bodyPr>
          <a:lstStyle/>
          <a:p>
            <a:r>
              <a:rPr lang="en-US" dirty="0"/>
              <a:t>We get our data from three primary sources. For time saving, it is already going to be in the reop or zip file you download. </a:t>
            </a:r>
          </a:p>
          <a:p>
            <a:endParaRPr lang="en-US" dirty="0"/>
          </a:p>
          <a:p>
            <a:pPr marL="514350" indent="-514350">
              <a:buFont typeface="+mj-lt"/>
              <a:buAutoNum type="arabicPeriod"/>
            </a:pPr>
            <a:r>
              <a:rPr lang="en-US" sz="2400" b="1" dirty="0"/>
              <a:t>UFO Sightings:</a:t>
            </a:r>
            <a:r>
              <a:rPr lang="en-US" sz="2400" dirty="0"/>
              <a:t> National UFO Reporting Center (</a:t>
            </a:r>
            <a:r>
              <a:rPr lang="en-US" sz="2400" dirty="0">
                <a:hlinkClick r:id="rId2"/>
              </a:rPr>
              <a:t>https://nuforc.org/</a:t>
            </a:r>
            <a:r>
              <a:rPr lang="en-US" sz="2400" dirty="0"/>
              <a:t>) and </a:t>
            </a:r>
            <a:r>
              <a:rPr lang="en-US" sz="2400" dirty="0" err="1"/>
              <a:t>Kraggle</a:t>
            </a:r>
            <a:r>
              <a:rPr lang="en-US" sz="2400" dirty="0"/>
              <a:t> (</a:t>
            </a:r>
            <a:r>
              <a:rPr lang="en-US" sz="2400" dirty="0">
                <a:hlinkClick r:id="rId3"/>
              </a:rPr>
              <a:t>https://www.kaggle.com/datasets/NUFORC/ufo-sightings</a:t>
            </a:r>
            <a:r>
              <a:rPr lang="en-US" sz="2400" dirty="0"/>
              <a:t>)</a:t>
            </a:r>
          </a:p>
          <a:p>
            <a:pPr marL="514350" indent="-514350">
              <a:buFont typeface="+mj-lt"/>
              <a:buAutoNum type="arabicPeriod"/>
            </a:pPr>
            <a:r>
              <a:rPr lang="en-US" sz="2400" b="1" dirty="0"/>
              <a:t>USA Map:</a:t>
            </a:r>
            <a:r>
              <a:rPr lang="en-US" sz="2400" dirty="0"/>
              <a:t> U.S. Census Bureau (</a:t>
            </a:r>
            <a:r>
              <a:rPr lang="en-US" sz="2400" dirty="0">
                <a:hlinkClick r:id="rId4"/>
              </a:rPr>
              <a:t>https://census.gov</a:t>
            </a:r>
            <a:r>
              <a:rPr lang="en-US" sz="2400" dirty="0"/>
              <a:t>) Tiger Line Files (via Census API)</a:t>
            </a:r>
          </a:p>
          <a:p>
            <a:pPr marL="514350" indent="-514350">
              <a:buFont typeface="+mj-lt"/>
              <a:buAutoNum type="arabicPeriod"/>
            </a:pPr>
            <a:r>
              <a:rPr lang="en-US" sz="2400" b="1" dirty="0"/>
              <a:t>Population Data:</a:t>
            </a:r>
            <a:r>
              <a:rPr lang="en-US" sz="2400" dirty="0"/>
              <a:t> IPUMS NHGIS (via IMPUS API) (</a:t>
            </a:r>
            <a:r>
              <a:rPr lang="en-US" sz="2400" dirty="0">
                <a:hlinkClick r:id="rId5"/>
              </a:rPr>
              <a:t>https://www.ipums.org/projects/ipums-nhgis</a:t>
            </a:r>
            <a:r>
              <a:rPr lang="en-US" sz="2400" dirty="0"/>
              <a:t>) </a:t>
            </a:r>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F3D4A34B-D9B8-5050-5230-3D885C39C320}"/>
              </a:ext>
            </a:extLst>
          </p:cNvPr>
          <p:cNvSpPr>
            <a:spLocks noGrp="1"/>
          </p:cNvSpPr>
          <p:nvPr>
            <p:ph type="title"/>
          </p:nvPr>
        </p:nvSpPr>
        <p:spPr/>
        <p:txBody>
          <a:bodyPr/>
          <a:lstStyle/>
          <a:p>
            <a:r>
              <a:rPr lang="en-US" dirty="0"/>
              <a:t>Our Data</a:t>
            </a:r>
          </a:p>
        </p:txBody>
      </p:sp>
    </p:spTree>
    <p:extLst>
      <p:ext uri="{BB962C8B-B14F-4D97-AF65-F5344CB8AC3E}">
        <p14:creationId xmlns:p14="http://schemas.microsoft.com/office/powerpoint/2010/main" val="2770149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A33EE-4B7D-2A5A-1C37-DDF4A4E9343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38E4D9-1532-F5BC-2204-BD6933D3C7E3}"/>
              </a:ext>
            </a:extLst>
          </p:cNvPr>
          <p:cNvSpPr>
            <a:spLocks noGrp="1"/>
          </p:cNvSpPr>
          <p:nvPr>
            <p:ph idx="1"/>
          </p:nvPr>
        </p:nvSpPr>
        <p:spPr/>
        <p:txBody>
          <a:bodyPr>
            <a:normAutofit/>
          </a:bodyPr>
          <a:lstStyle/>
          <a:p>
            <a:r>
              <a:rPr lang="en-US" b="1" dirty="0"/>
              <a:t>Option 1: Clone the GIT Repository </a:t>
            </a:r>
          </a:p>
          <a:p>
            <a:pPr lvl="1"/>
            <a:r>
              <a:rPr lang="en-US" sz="2400" dirty="0"/>
              <a:t>If you created your project using version control, the data was cloned in with the setup.</a:t>
            </a:r>
          </a:p>
          <a:p>
            <a:r>
              <a:rPr lang="en-US" b="1" dirty="0"/>
              <a:t>Option 2: Use the </a:t>
            </a:r>
            <a:r>
              <a:rPr lang="en-US" b="1" dirty="0" err="1">
                <a:latin typeface="Cascadia Code" panose="020B0609020000020004" pitchFamily="49" charset="0"/>
                <a:ea typeface="Cascadia Code" panose="020B0609020000020004" pitchFamily="49" charset="0"/>
                <a:cs typeface="Cascadia Code" panose="020B0609020000020004" pitchFamily="49" charset="0"/>
              </a:rPr>
              <a:t>use_course</a:t>
            </a:r>
            <a:r>
              <a:rPr lang="en-US" b="1" dirty="0">
                <a:latin typeface="Cascadia Code" panose="020B0609020000020004" pitchFamily="49" charset="0"/>
                <a:ea typeface="Cascadia Code" panose="020B0609020000020004" pitchFamily="49" charset="0"/>
                <a:cs typeface="Cascadia Code" panose="020B0609020000020004" pitchFamily="49" charset="0"/>
              </a:rPr>
              <a:t>() </a:t>
            </a:r>
            <a:r>
              <a:rPr lang="en-US" b="1" dirty="0"/>
              <a:t>command to download</a:t>
            </a:r>
          </a:p>
          <a:p>
            <a:pPr lvl="1"/>
            <a:r>
              <a:rPr lang="en-US" sz="2400" dirty="0"/>
              <a:t>This will allow you to download the makeup of the GIT REPO and it will install into whatever your current directory is.</a:t>
            </a:r>
          </a:p>
          <a:p>
            <a:pPr lvl="1"/>
            <a:r>
              <a:rPr lang="en-US" sz="2400" dirty="0"/>
              <a:t>This will likely open a new session of RS, but that is fine.</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194CAF2-C710-5747-676A-297201E0C176}"/>
              </a:ext>
            </a:extLst>
          </p:cNvPr>
          <p:cNvSpPr>
            <a:spLocks noGrp="1"/>
          </p:cNvSpPr>
          <p:nvPr>
            <p:ph type="title"/>
          </p:nvPr>
        </p:nvSpPr>
        <p:spPr/>
        <p:txBody>
          <a:bodyPr/>
          <a:lstStyle/>
          <a:p>
            <a:r>
              <a:rPr lang="en-US" dirty="0"/>
              <a:t>Getting Our Data</a:t>
            </a:r>
          </a:p>
        </p:txBody>
      </p:sp>
      <p:pic>
        <p:nvPicPr>
          <p:cNvPr id="10" name="Picture 9">
            <a:extLst>
              <a:ext uri="{FF2B5EF4-FFF2-40B4-BE49-F238E27FC236}">
                <a16:creationId xmlns:a16="http://schemas.microsoft.com/office/drawing/2014/main" id="{7BB5ADB8-73A5-B959-AF3C-982784015C5B}"/>
              </a:ext>
            </a:extLst>
          </p:cNvPr>
          <p:cNvPicPr>
            <a:picLocks noChangeAspect="1"/>
          </p:cNvPicPr>
          <p:nvPr/>
        </p:nvPicPr>
        <p:blipFill>
          <a:blip r:embed="rId2"/>
          <a:stretch>
            <a:fillRect/>
          </a:stretch>
        </p:blipFill>
        <p:spPr>
          <a:xfrm>
            <a:off x="908913" y="4572000"/>
            <a:ext cx="10374173" cy="1152686"/>
          </a:xfrm>
          <a:prstGeom prst="rect">
            <a:avLst/>
          </a:prstGeom>
          <a:ln>
            <a:solidFill>
              <a:schemeClr val="tx1"/>
            </a:solidFill>
          </a:ln>
        </p:spPr>
      </p:pic>
    </p:spTree>
    <p:extLst>
      <p:ext uri="{BB962C8B-B14F-4D97-AF65-F5344CB8AC3E}">
        <p14:creationId xmlns:p14="http://schemas.microsoft.com/office/powerpoint/2010/main" val="63691422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1704</TotalTime>
  <Words>2468</Words>
  <Application>Microsoft Office PowerPoint</Application>
  <PresentationFormat>Widescreen</PresentationFormat>
  <Paragraphs>278</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Cascadia Code</vt:lpstr>
      <vt:lpstr>Arial</vt:lpstr>
      <vt:lpstr>Cascadia Code SemiBold</vt:lpstr>
      <vt:lpstr>Calibri</vt:lpstr>
      <vt:lpstr>1_Office Theme</vt:lpstr>
      <vt:lpstr>R-ticulating Data A Data Cleaning and Visualization Demo</vt:lpstr>
      <vt:lpstr>Setup</vt:lpstr>
      <vt:lpstr>Setup</vt:lpstr>
      <vt:lpstr>Our Mission</vt:lpstr>
      <vt:lpstr>A quick detour</vt:lpstr>
      <vt:lpstr>A quick detour</vt:lpstr>
      <vt:lpstr>A quick detour</vt:lpstr>
      <vt:lpstr>Our Data</vt:lpstr>
      <vt:lpstr>Getting Our Data</vt:lpstr>
      <vt:lpstr>Finding our Data</vt:lpstr>
      <vt:lpstr>Scripting</vt:lpstr>
      <vt:lpstr>Loading in our data</vt:lpstr>
      <vt:lpstr>Viewing the Mess</vt:lpstr>
      <vt:lpstr>Viewing the Mess</vt:lpstr>
      <vt:lpstr>Scripting our cleanup</vt:lpstr>
      <vt:lpstr>Scripting our cleanup</vt:lpstr>
      <vt:lpstr>Check In</vt:lpstr>
      <vt:lpstr>Long and Wide</vt:lpstr>
      <vt:lpstr>Scripting our Cleanup</vt:lpstr>
      <vt:lpstr>Scripting our Cleanup</vt:lpstr>
      <vt:lpstr>Adding our Potential Abductees</vt:lpstr>
      <vt:lpstr>Load and Merge / Join</vt:lpstr>
      <vt:lpstr>Load and Merge / Join</vt:lpstr>
      <vt:lpstr>Load and Merge / Join</vt:lpstr>
      <vt:lpstr>Creating what we want to show</vt:lpstr>
      <vt:lpstr>Visualization of Data</vt:lpstr>
      <vt:lpstr>Working with ggplot2</vt:lpstr>
      <vt:lpstr>Working with ggplot2</vt:lpstr>
      <vt:lpstr>Working with ggplot2</vt:lpstr>
      <vt:lpstr>Working with ggplot2</vt:lpstr>
      <vt:lpstr>Working with ggplot2</vt:lpstr>
      <vt:lpstr>Working with ggplot2</vt:lpstr>
      <vt:lpstr>Working with ggplot2</vt:lpstr>
      <vt:lpstr>Working with ggplot2</vt:lpstr>
      <vt:lpstr>Working with ggplot2</vt:lpstr>
      <vt:lpstr>Working with ggplot2</vt:lpstr>
      <vt:lpstr>Create your very own graphics</vt:lpstr>
      <vt:lpstr>Create your very own 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Jennice O'Brien</dc:creator>
  <cp:lastModifiedBy>Jeremy Groves</cp:lastModifiedBy>
  <cp:revision>106</cp:revision>
  <dcterms:created xsi:type="dcterms:W3CDTF">2010-05-18T23:17:18Z</dcterms:created>
  <dcterms:modified xsi:type="dcterms:W3CDTF">2025-10-20T17:24:47Z</dcterms:modified>
</cp:coreProperties>
</file>